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5" r:id="rId5"/>
    <p:sldId id="286" r:id="rId6"/>
    <p:sldId id="293" r:id="rId7"/>
    <p:sldId id="287" r:id="rId8"/>
    <p:sldId id="288" r:id="rId9"/>
    <p:sldId id="289" r:id="rId10"/>
    <p:sldId id="290" r:id="rId11"/>
    <p:sldId id="280" r:id="rId12"/>
    <p:sldId id="295" r:id="rId13"/>
    <p:sldId id="296" r:id="rId14"/>
    <p:sldId id="291" r:id="rId15"/>
    <p:sldId id="292" r:id="rId16"/>
    <p:sldId id="294" r:id="rId17"/>
    <p:sldId id="283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93C49-BD00-45E5-93B5-DD624C6724E4}" type="doc">
      <dgm:prSet loTypeId="urn:microsoft.com/office/officeart/2005/8/layout/hierarchy3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E04CAE14-A9FC-4BDB-9DBA-2ABFA1B7B948}">
      <dgm:prSet phldrT="[Текст]"/>
      <dgm:spPr/>
      <dgm:t>
        <a:bodyPr/>
        <a:lstStyle/>
        <a:p>
          <a:r>
            <a:rPr lang="uk-UA" dirty="0" smtClean="0"/>
            <a:t>Розгляньте будиночок</a:t>
          </a:r>
          <a:endParaRPr lang="ru-RU" dirty="0"/>
        </a:p>
      </dgm:t>
    </dgm:pt>
    <dgm:pt modelId="{AD849012-0FD3-4663-8CAD-E7B9DE8C381A}" type="parTrans" cxnId="{1B20AF98-53FB-490A-8CE3-24E835EE1D9D}">
      <dgm:prSet/>
      <dgm:spPr/>
      <dgm:t>
        <a:bodyPr/>
        <a:lstStyle/>
        <a:p>
          <a:endParaRPr lang="ru-RU"/>
        </a:p>
      </dgm:t>
    </dgm:pt>
    <dgm:pt modelId="{ACCEBD6B-BEF8-4C0D-B53E-3FBF22676804}" type="sibTrans" cxnId="{1B20AF98-53FB-490A-8CE3-24E835EE1D9D}">
      <dgm:prSet/>
      <dgm:spPr/>
      <dgm:t>
        <a:bodyPr/>
        <a:lstStyle/>
        <a:p>
          <a:endParaRPr lang="ru-RU"/>
        </a:p>
      </dgm:t>
    </dgm:pt>
    <dgm:pt modelId="{112C5D51-F514-40E5-A074-54888E93818B}">
      <dgm:prSet phldrT="[Текст]"/>
      <dgm:spPr/>
      <dgm:t>
        <a:bodyPr/>
        <a:lstStyle/>
        <a:p>
          <a:r>
            <a:rPr lang="ru-RU" dirty="0" smtClean="0"/>
            <a:t>З </a:t>
          </a:r>
          <a:r>
            <a:rPr lang="ru-RU" dirty="0" err="1" smtClean="0"/>
            <a:t>яких</a:t>
          </a:r>
          <a:r>
            <a:rPr lang="ru-RU" dirty="0" smtClean="0"/>
            <a:t> </a:t>
          </a:r>
          <a:r>
            <a:rPr lang="ru-RU" dirty="0" err="1" smtClean="0"/>
            <a:t>геометричних</a:t>
          </a:r>
          <a:r>
            <a:rPr lang="ru-RU" dirty="0" smtClean="0"/>
            <a:t> </a:t>
          </a:r>
          <a:r>
            <a:rPr lang="ru-RU" dirty="0" err="1" smtClean="0"/>
            <a:t>фігур</a:t>
          </a:r>
          <a:r>
            <a:rPr lang="ru-RU" dirty="0" smtClean="0"/>
            <a:t> </a:t>
          </a:r>
          <a:r>
            <a:rPr lang="ru-RU" dirty="0" err="1" smtClean="0"/>
            <a:t>він</a:t>
          </a:r>
          <a:r>
            <a:rPr lang="ru-RU" dirty="0" smtClean="0"/>
            <a:t> </a:t>
          </a:r>
          <a:r>
            <a:rPr lang="ru-RU" dirty="0" err="1" smtClean="0"/>
            <a:t>складений</a:t>
          </a:r>
          <a:r>
            <a:rPr lang="ru-RU" dirty="0" smtClean="0"/>
            <a:t>? </a:t>
          </a:r>
          <a:endParaRPr lang="ru-RU" dirty="0"/>
        </a:p>
      </dgm:t>
    </dgm:pt>
    <dgm:pt modelId="{12ECD4E3-A3AF-41E2-96F0-D97C13599A8C}" type="parTrans" cxnId="{957016B3-7BA9-47AA-B2EC-A379A21D6188}">
      <dgm:prSet/>
      <dgm:spPr/>
      <dgm:t>
        <a:bodyPr/>
        <a:lstStyle/>
        <a:p>
          <a:endParaRPr lang="ru-RU"/>
        </a:p>
      </dgm:t>
    </dgm:pt>
    <dgm:pt modelId="{133D4CB3-DC38-44CD-98A5-EDEE74DA5C80}" type="sibTrans" cxnId="{957016B3-7BA9-47AA-B2EC-A379A21D6188}">
      <dgm:prSet/>
      <dgm:spPr/>
      <dgm:t>
        <a:bodyPr/>
        <a:lstStyle/>
        <a:p>
          <a:endParaRPr lang="ru-RU"/>
        </a:p>
      </dgm:t>
    </dgm:pt>
    <dgm:pt modelId="{C6E62B49-BBC0-4BF8-95C9-B0C7F0D16F60}">
      <dgm:prSet/>
      <dgm:spPr/>
      <dgm:t>
        <a:bodyPr/>
        <a:lstStyle/>
        <a:p>
          <a:r>
            <a:rPr lang="ru-RU" smtClean="0"/>
            <a:t>Скільки чотирикутників? </a:t>
          </a:r>
          <a:endParaRPr lang="ru-RU" dirty="0" smtClean="0"/>
        </a:p>
      </dgm:t>
    </dgm:pt>
    <dgm:pt modelId="{B9BC3189-E29B-477B-A03C-B4048991FEFD}" type="parTrans" cxnId="{ED3B02F4-0AB6-4ABE-B00B-62982813A0D0}">
      <dgm:prSet/>
      <dgm:spPr/>
      <dgm:t>
        <a:bodyPr/>
        <a:lstStyle/>
        <a:p>
          <a:endParaRPr lang="ru-RU"/>
        </a:p>
      </dgm:t>
    </dgm:pt>
    <dgm:pt modelId="{ABEA3AC0-5B17-4CEC-8D89-3EAEA250509A}" type="sibTrans" cxnId="{ED3B02F4-0AB6-4ABE-B00B-62982813A0D0}">
      <dgm:prSet/>
      <dgm:spPr/>
      <dgm:t>
        <a:bodyPr/>
        <a:lstStyle/>
        <a:p>
          <a:endParaRPr lang="ru-RU"/>
        </a:p>
      </dgm:t>
    </dgm:pt>
    <dgm:pt modelId="{116D2FC5-77FD-41C9-A605-82FBA18C71A3}">
      <dgm:prSet/>
      <dgm:spPr/>
      <dgm:t>
        <a:bodyPr/>
        <a:lstStyle/>
        <a:p>
          <a:r>
            <a:rPr lang="ru-RU" smtClean="0"/>
            <a:t>Скільки кружечків?</a:t>
          </a:r>
          <a:endParaRPr lang="ru-RU" dirty="0"/>
        </a:p>
      </dgm:t>
    </dgm:pt>
    <dgm:pt modelId="{CDCA47A0-A81C-42D4-95D3-8CFBB428273F}" type="parTrans" cxnId="{109E40A4-52F5-4157-A815-B40F56A3AF13}">
      <dgm:prSet/>
      <dgm:spPr/>
      <dgm:t>
        <a:bodyPr/>
        <a:lstStyle/>
        <a:p>
          <a:endParaRPr lang="ru-RU"/>
        </a:p>
      </dgm:t>
    </dgm:pt>
    <dgm:pt modelId="{C938ED37-1784-45F7-9956-B1578A526537}" type="sibTrans" cxnId="{109E40A4-52F5-4157-A815-B40F56A3AF13}">
      <dgm:prSet/>
      <dgm:spPr/>
      <dgm:t>
        <a:bodyPr/>
        <a:lstStyle/>
        <a:p>
          <a:endParaRPr lang="ru-RU"/>
        </a:p>
      </dgm:t>
    </dgm:pt>
    <dgm:pt modelId="{3921F166-52F8-461E-B9BA-49519272BCA2}">
      <dgm:prSet/>
      <dgm:spPr/>
      <dgm:t>
        <a:bodyPr/>
        <a:lstStyle/>
        <a:p>
          <a:r>
            <a:rPr lang="ru-RU" smtClean="0"/>
            <a:t>Яких фігур більше — чотирикутників чи кружечків? </a:t>
          </a:r>
          <a:endParaRPr lang="ru-RU" dirty="0"/>
        </a:p>
      </dgm:t>
    </dgm:pt>
    <dgm:pt modelId="{1213BF85-5AE8-4B33-BD6D-485625C9F978}" type="parTrans" cxnId="{9E0E1170-6D38-461E-96F8-E24497215682}">
      <dgm:prSet/>
      <dgm:spPr/>
      <dgm:t>
        <a:bodyPr/>
        <a:lstStyle/>
        <a:p>
          <a:endParaRPr lang="ru-RU"/>
        </a:p>
      </dgm:t>
    </dgm:pt>
    <dgm:pt modelId="{74432EAD-90B1-422A-954A-76D64FE704C6}" type="sibTrans" cxnId="{9E0E1170-6D38-461E-96F8-E24497215682}">
      <dgm:prSet/>
      <dgm:spPr/>
      <dgm:t>
        <a:bodyPr/>
        <a:lstStyle/>
        <a:p>
          <a:endParaRPr lang="ru-RU"/>
        </a:p>
      </dgm:t>
    </dgm:pt>
    <dgm:pt modelId="{DA4C7A6B-C474-40EB-885A-13B789C58DC0}">
      <dgm:prSet/>
      <dgm:spPr/>
      <dgm:t>
        <a:bodyPr/>
        <a:lstStyle/>
        <a:p>
          <a:r>
            <a:rPr lang="ru-RU" smtClean="0"/>
            <a:t>На скільки більше?</a:t>
          </a:r>
          <a:endParaRPr lang="ru-RU" dirty="0"/>
        </a:p>
      </dgm:t>
    </dgm:pt>
    <dgm:pt modelId="{B80A8E80-D57C-4591-8E0E-EA49B3A29EF5}" type="parTrans" cxnId="{B02E22FB-CD18-4841-A2D7-A9F1B41580C7}">
      <dgm:prSet/>
      <dgm:spPr/>
      <dgm:t>
        <a:bodyPr/>
        <a:lstStyle/>
        <a:p>
          <a:endParaRPr lang="ru-RU"/>
        </a:p>
      </dgm:t>
    </dgm:pt>
    <dgm:pt modelId="{89DF258A-35CD-4C01-B870-D4C7A6873495}" type="sibTrans" cxnId="{B02E22FB-CD18-4841-A2D7-A9F1B41580C7}">
      <dgm:prSet/>
      <dgm:spPr/>
      <dgm:t>
        <a:bodyPr/>
        <a:lstStyle/>
        <a:p>
          <a:endParaRPr lang="ru-RU"/>
        </a:p>
      </dgm:t>
    </dgm:pt>
    <dgm:pt modelId="{D4D9E0DE-3176-4939-BE54-BB6FD0DD9A76}">
      <dgm:prSet/>
      <dgm:spPr/>
      <dgm:t>
        <a:bodyPr/>
        <a:lstStyle/>
        <a:p>
          <a:r>
            <a:rPr lang="ru-RU" dirty="0" err="1" smtClean="0"/>
            <a:t>Складіть</a:t>
          </a:r>
          <a:r>
            <a:rPr lang="ru-RU" dirty="0" smtClean="0"/>
            <a:t> </a:t>
          </a:r>
          <a:r>
            <a:rPr lang="ru-RU" dirty="0" err="1" smtClean="0"/>
            <a:t>нерівність</a:t>
          </a:r>
          <a:r>
            <a:rPr lang="ru-RU" dirty="0" smtClean="0"/>
            <a:t>. </a:t>
          </a:r>
          <a:endParaRPr lang="ru-RU" dirty="0"/>
        </a:p>
      </dgm:t>
    </dgm:pt>
    <dgm:pt modelId="{5878FAE5-D7F1-4D2E-837F-E316A5641529}" type="parTrans" cxnId="{D6E64E50-2B24-4612-A217-15743B908C46}">
      <dgm:prSet/>
      <dgm:spPr/>
      <dgm:t>
        <a:bodyPr/>
        <a:lstStyle/>
        <a:p>
          <a:endParaRPr lang="ru-RU"/>
        </a:p>
      </dgm:t>
    </dgm:pt>
    <dgm:pt modelId="{6BE4980B-23F9-4209-959A-8AE3BC761BD1}" type="sibTrans" cxnId="{D6E64E50-2B24-4612-A217-15743B908C46}">
      <dgm:prSet/>
      <dgm:spPr/>
      <dgm:t>
        <a:bodyPr/>
        <a:lstStyle/>
        <a:p>
          <a:endParaRPr lang="ru-RU"/>
        </a:p>
      </dgm:t>
    </dgm:pt>
    <dgm:pt modelId="{02CF0F79-26DB-42F5-8AAD-888A1B818D21}" type="pres">
      <dgm:prSet presAssocID="{74E93C49-BD00-45E5-93B5-DD624C6724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6FB2ED-5AED-4A73-926A-3251722BCE2C}" type="pres">
      <dgm:prSet presAssocID="{E04CAE14-A9FC-4BDB-9DBA-2ABFA1B7B948}" presName="root" presStyleCnt="0"/>
      <dgm:spPr/>
    </dgm:pt>
    <dgm:pt modelId="{CCB8C5C4-F6D9-4A1B-B6CB-2066B464453C}" type="pres">
      <dgm:prSet presAssocID="{E04CAE14-A9FC-4BDB-9DBA-2ABFA1B7B948}" presName="rootComposite" presStyleCnt="0"/>
      <dgm:spPr/>
    </dgm:pt>
    <dgm:pt modelId="{48E7FCBE-227B-4B41-A56F-AA0B66FF8623}" type="pres">
      <dgm:prSet presAssocID="{E04CAE14-A9FC-4BDB-9DBA-2ABFA1B7B948}" presName="rootText" presStyleLbl="node1" presStyleIdx="0" presStyleCnt="1" custScaleX="339474"/>
      <dgm:spPr/>
      <dgm:t>
        <a:bodyPr/>
        <a:lstStyle/>
        <a:p>
          <a:endParaRPr lang="ru-RU"/>
        </a:p>
      </dgm:t>
    </dgm:pt>
    <dgm:pt modelId="{986908AA-2C4D-4F04-B1B8-6F8355706F56}" type="pres">
      <dgm:prSet presAssocID="{E04CAE14-A9FC-4BDB-9DBA-2ABFA1B7B948}" presName="rootConnector" presStyleLbl="node1" presStyleIdx="0" presStyleCnt="1"/>
      <dgm:spPr/>
    </dgm:pt>
    <dgm:pt modelId="{FE293742-002E-434B-84CB-9FD1E298D9D5}" type="pres">
      <dgm:prSet presAssocID="{E04CAE14-A9FC-4BDB-9DBA-2ABFA1B7B948}" presName="childShape" presStyleCnt="0"/>
      <dgm:spPr/>
    </dgm:pt>
    <dgm:pt modelId="{23EA30EB-143F-4E62-BD5D-56DBBE5A6CB7}" type="pres">
      <dgm:prSet presAssocID="{12ECD4E3-A3AF-41E2-96F0-D97C13599A8C}" presName="Name13" presStyleLbl="parChTrans1D2" presStyleIdx="0" presStyleCnt="6"/>
      <dgm:spPr/>
    </dgm:pt>
    <dgm:pt modelId="{BD04C80F-86DA-4186-B443-028036BCDB61}" type="pres">
      <dgm:prSet presAssocID="{112C5D51-F514-40E5-A074-54888E93818B}" presName="childText" presStyleLbl="bgAcc1" presStyleIdx="0" presStyleCnt="6" custScaleX="33947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E4B92E4-A7CA-4D32-AB77-8E29B7FBAE0B}" type="pres">
      <dgm:prSet presAssocID="{B9BC3189-E29B-477B-A03C-B4048991FEFD}" presName="Name13" presStyleLbl="parChTrans1D2" presStyleIdx="1" presStyleCnt="6"/>
      <dgm:spPr/>
    </dgm:pt>
    <dgm:pt modelId="{B14CD817-FD6D-4A57-A038-3FEBB3970E9D}" type="pres">
      <dgm:prSet presAssocID="{C6E62B49-BBC0-4BF8-95C9-B0C7F0D16F60}" presName="childText" presStyleLbl="bgAcc1" presStyleIdx="1" presStyleCnt="6" custScaleX="339474">
        <dgm:presLayoutVars>
          <dgm:bulletEnabled val="1"/>
        </dgm:presLayoutVars>
      </dgm:prSet>
      <dgm:spPr/>
    </dgm:pt>
    <dgm:pt modelId="{4F84B087-61DE-43C4-8667-D9ED6A428FF2}" type="pres">
      <dgm:prSet presAssocID="{CDCA47A0-A81C-42D4-95D3-8CFBB428273F}" presName="Name13" presStyleLbl="parChTrans1D2" presStyleIdx="2" presStyleCnt="6"/>
      <dgm:spPr/>
    </dgm:pt>
    <dgm:pt modelId="{FD0DF6D6-8895-4FE6-8917-D5B9FE8A565C}" type="pres">
      <dgm:prSet presAssocID="{116D2FC5-77FD-41C9-A605-82FBA18C71A3}" presName="childText" presStyleLbl="bgAcc1" presStyleIdx="2" presStyleCnt="6" custScaleX="339474">
        <dgm:presLayoutVars>
          <dgm:bulletEnabled val="1"/>
        </dgm:presLayoutVars>
      </dgm:prSet>
      <dgm:spPr/>
    </dgm:pt>
    <dgm:pt modelId="{D9A7D155-18D2-4EB2-B1ED-8EEF10CCC8A2}" type="pres">
      <dgm:prSet presAssocID="{1213BF85-5AE8-4B33-BD6D-485625C9F978}" presName="Name13" presStyleLbl="parChTrans1D2" presStyleIdx="3" presStyleCnt="6"/>
      <dgm:spPr/>
    </dgm:pt>
    <dgm:pt modelId="{365F975A-AA29-4A5D-9219-898766932A6A}" type="pres">
      <dgm:prSet presAssocID="{3921F166-52F8-461E-B9BA-49519272BCA2}" presName="childText" presStyleLbl="bgAcc1" presStyleIdx="3" presStyleCnt="6" custScaleX="339474">
        <dgm:presLayoutVars>
          <dgm:bulletEnabled val="1"/>
        </dgm:presLayoutVars>
      </dgm:prSet>
      <dgm:spPr/>
    </dgm:pt>
    <dgm:pt modelId="{64555EC7-B330-41DE-805A-3D26F9726B1E}" type="pres">
      <dgm:prSet presAssocID="{B80A8E80-D57C-4591-8E0E-EA49B3A29EF5}" presName="Name13" presStyleLbl="parChTrans1D2" presStyleIdx="4" presStyleCnt="6"/>
      <dgm:spPr/>
    </dgm:pt>
    <dgm:pt modelId="{80246631-844F-4893-95BB-606B3C17E981}" type="pres">
      <dgm:prSet presAssocID="{DA4C7A6B-C474-40EB-885A-13B789C58DC0}" presName="childText" presStyleLbl="bgAcc1" presStyleIdx="4" presStyleCnt="6" custScaleX="339474">
        <dgm:presLayoutVars>
          <dgm:bulletEnabled val="1"/>
        </dgm:presLayoutVars>
      </dgm:prSet>
      <dgm:spPr/>
    </dgm:pt>
    <dgm:pt modelId="{7913EEB6-6F7B-4277-B4BA-55373BF206D2}" type="pres">
      <dgm:prSet presAssocID="{5878FAE5-D7F1-4D2E-837F-E316A5641529}" presName="Name13" presStyleLbl="parChTrans1D2" presStyleIdx="5" presStyleCnt="6"/>
      <dgm:spPr/>
    </dgm:pt>
    <dgm:pt modelId="{55CF6F48-1B66-45B2-A208-482B1A24BA10}" type="pres">
      <dgm:prSet presAssocID="{D4D9E0DE-3176-4939-BE54-BB6FD0DD9A76}" presName="childText" presStyleLbl="bgAcc1" presStyleIdx="5" presStyleCnt="6" custScaleX="339474">
        <dgm:presLayoutVars>
          <dgm:bulletEnabled val="1"/>
        </dgm:presLayoutVars>
      </dgm:prSet>
      <dgm:spPr/>
    </dgm:pt>
  </dgm:ptLst>
  <dgm:cxnLst>
    <dgm:cxn modelId="{F0037559-7D58-4751-8D2D-9657C8C652FE}" type="presOf" srcId="{112C5D51-F514-40E5-A074-54888E93818B}" destId="{BD04C80F-86DA-4186-B443-028036BCDB61}" srcOrd="0" destOrd="0" presId="urn:microsoft.com/office/officeart/2005/8/layout/hierarchy3"/>
    <dgm:cxn modelId="{957016B3-7BA9-47AA-B2EC-A379A21D6188}" srcId="{E04CAE14-A9FC-4BDB-9DBA-2ABFA1B7B948}" destId="{112C5D51-F514-40E5-A074-54888E93818B}" srcOrd="0" destOrd="0" parTransId="{12ECD4E3-A3AF-41E2-96F0-D97C13599A8C}" sibTransId="{133D4CB3-DC38-44CD-98A5-EDEE74DA5C80}"/>
    <dgm:cxn modelId="{7F006373-2D53-4F5F-9B78-497E66F8EBA9}" type="presOf" srcId="{E04CAE14-A9FC-4BDB-9DBA-2ABFA1B7B948}" destId="{986908AA-2C4D-4F04-B1B8-6F8355706F56}" srcOrd="1" destOrd="0" presId="urn:microsoft.com/office/officeart/2005/8/layout/hierarchy3"/>
    <dgm:cxn modelId="{2362A2B2-84A2-4A7B-943E-C145C694105A}" type="presOf" srcId="{E04CAE14-A9FC-4BDB-9DBA-2ABFA1B7B948}" destId="{48E7FCBE-227B-4B41-A56F-AA0B66FF8623}" srcOrd="0" destOrd="0" presId="urn:microsoft.com/office/officeart/2005/8/layout/hierarchy3"/>
    <dgm:cxn modelId="{7B5A0313-06FD-4328-A3D0-2E14669C6E82}" type="presOf" srcId="{12ECD4E3-A3AF-41E2-96F0-D97C13599A8C}" destId="{23EA30EB-143F-4E62-BD5D-56DBBE5A6CB7}" srcOrd="0" destOrd="0" presId="urn:microsoft.com/office/officeart/2005/8/layout/hierarchy3"/>
    <dgm:cxn modelId="{BA710ABA-55FE-465B-A98B-940CCD97E641}" type="presOf" srcId="{3921F166-52F8-461E-B9BA-49519272BCA2}" destId="{365F975A-AA29-4A5D-9219-898766932A6A}" srcOrd="0" destOrd="0" presId="urn:microsoft.com/office/officeart/2005/8/layout/hierarchy3"/>
    <dgm:cxn modelId="{1B20AF98-53FB-490A-8CE3-24E835EE1D9D}" srcId="{74E93C49-BD00-45E5-93B5-DD624C6724E4}" destId="{E04CAE14-A9FC-4BDB-9DBA-2ABFA1B7B948}" srcOrd="0" destOrd="0" parTransId="{AD849012-0FD3-4663-8CAD-E7B9DE8C381A}" sibTransId="{ACCEBD6B-BEF8-4C0D-B53E-3FBF22676804}"/>
    <dgm:cxn modelId="{C79DB915-D229-4418-ACC3-65217CE2A306}" type="presOf" srcId="{1213BF85-5AE8-4B33-BD6D-485625C9F978}" destId="{D9A7D155-18D2-4EB2-B1ED-8EEF10CCC8A2}" srcOrd="0" destOrd="0" presId="urn:microsoft.com/office/officeart/2005/8/layout/hierarchy3"/>
    <dgm:cxn modelId="{9E0E1170-6D38-461E-96F8-E24497215682}" srcId="{E04CAE14-A9FC-4BDB-9DBA-2ABFA1B7B948}" destId="{3921F166-52F8-461E-B9BA-49519272BCA2}" srcOrd="3" destOrd="0" parTransId="{1213BF85-5AE8-4B33-BD6D-485625C9F978}" sibTransId="{74432EAD-90B1-422A-954A-76D64FE704C6}"/>
    <dgm:cxn modelId="{95B9FA77-43CC-4741-89A1-9918DF112C7F}" type="presOf" srcId="{B9BC3189-E29B-477B-A03C-B4048991FEFD}" destId="{6E4B92E4-A7CA-4D32-AB77-8E29B7FBAE0B}" srcOrd="0" destOrd="0" presId="urn:microsoft.com/office/officeart/2005/8/layout/hierarchy3"/>
    <dgm:cxn modelId="{CB95B53E-888F-4A56-8C34-2DF1B05C02DA}" type="presOf" srcId="{B80A8E80-D57C-4591-8E0E-EA49B3A29EF5}" destId="{64555EC7-B330-41DE-805A-3D26F9726B1E}" srcOrd="0" destOrd="0" presId="urn:microsoft.com/office/officeart/2005/8/layout/hierarchy3"/>
    <dgm:cxn modelId="{B824E053-E5C7-407D-A7C9-3B524EB9BC1C}" type="presOf" srcId="{116D2FC5-77FD-41C9-A605-82FBA18C71A3}" destId="{FD0DF6D6-8895-4FE6-8917-D5B9FE8A565C}" srcOrd="0" destOrd="0" presId="urn:microsoft.com/office/officeart/2005/8/layout/hierarchy3"/>
    <dgm:cxn modelId="{FED8A6B5-622E-476D-9AF8-F8713299314D}" type="presOf" srcId="{5878FAE5-D7F1-4D2E-837F-E316A5641529}" destId="{7913EEB6-6F7B-4277-B4BA-55373BF206D2}" srcOrd="0" destOrd="0" presId="urn:microsoft.com/office/officeart/2005/8/layout/hierarchy3"/>
    <dgm:cxn modelId="{ED3B02F4-0AB6-4ABE-B00B-62982813A0D0}" srcId="{E04CAE14-A9FC-4BDB-9DBA-2ABFA1B7B948}" destId="{C6E62B49-BBC0-4BF8-95C9-B0C7F0D16F60}" srcOrd="1" destOrd="0" parTransId="{B9BC3189-E29B-477B-A03C-B4048991FEFD}" sibTransId="{ABEA3AC0-5B17-4CEC-8D89-3EAEA250509A}"/>
    <dgm:cxn modelId="{5C6FD809-6F7B-4199-937C-A0F770DBFA01}" type="presOf" srcId="{DA4C7A6B-C474-40EB-885A-13B789C58DC0}" destId="{80246631-844F-4893-95BB-606B3C17E981}" srcOrd="0" destOrd="0" presId="urn:microsoft.com/office/officeart/2005/8/layout/hierarchy3"/>
    <dgm:cxn modelId="{DEF1B193-CB42-486B-9A2E-7D1D2DF19FDA}" type="presOf" srcId="{C6E62B49-BBC0-4BF8-95C9-B0C7F0D16F60}" destId="{B14CD817-FD6D-4A57-A038-3FEBB3970E9D}" srcOrd="0" destOrd="0" presId="urn:microsoft.com/office/officeart/2005/8/layout/hierarchy3"/>
    <dgm:cxn modelId="{109E40A4-52F5-4157-A815-B40F56A3AF13}" srcId="{E04CAE14-A9FC-4BDB-9DBA-2ABFA1B7B948}" destId="{116D2FC5-77FD-41C9-A605-82FBA18C71A3}" srcOrd="2" destOrd="0" parTransId="{CDCA47A0-A81C-42D4-95D3-8CFBB428273F}" sibTransId="{C938ED37-1784-45F7-9956-B1578A526537}"/>
    <dgm:cxn modelId="{B02E22FB-CD18-4841-A2D7-A9F1B41580C7}" srcId="{E04CAE14-A9FC-4BDB-9DBA-2ABFA1B7B948}" destId="{DA4C7A6B-C474-40EB-885A-13B789C58DC0}" srcOrd="4" destOrd="0" parTransId="{B80A8E80-D57C-4591-8E0E-EA49B3A29EF5}" sibTransId="{89DF258A-35CD-4C01-B870-D4C7A6873495}"/>
    <dgm:cxn modelId="{1C09E9F9-C00B-45B1-A870-80B796186879}" type="presOf" srcId="{74E93C49-BD00-45E5-93B5-DD624C6724E4}" destId="{02CF0F79-26DB-42F5-8AAD-888A1B818D21}" srcOrd="0" destOrd="0" presId="urn:microsoft.com/office/officeart/2005/8/layout/hierarchy3"/>
    <dgm:cxn modelId="{D6E64E50-2B24-4612-A217-15743B908C46}" srcId="{E04CAE14-A9FC-4BDB-9DBA-2ABFA1B7B948}" destId="{D4D9E0DE-3176-4939-BE54-BB6FD0DD9A76}" srcOrd="5" destOrd="0" parTransId="{5878FAE5-D7F1-4D2E-837F-E316A5641529}" sibTransId="{6BE4980B-23F9-4209-959A-8AE3BC761BD1}"/>
    <dgm:cxn modelId="{15C910BB-DAA6-42F7-860E-58DB0609EAE7}" type="presOf" srcId="{D4D9E0DE-3176-4939-BE54-BB6FD0DD9A76}" destId="{55CF6F48-1B66-45B2-A208-482B1A24BA10}" srcOrd="0" destOrd="0" presId="urn:microsoft.com/office/officeart/2005/8/layout/hierarchy3"/>
    <dgm:cxn modelId="{E55A2F75-B3D9-446E-B158-45BA142631E0}" type="presOf" srcId="{CDCA47A0-A81C-42D4-95D3-8CFBB428273F}" destId="{4F84B087-61DE-43C4-8667-D9ED6A428FF2}" srcOrd="0" destOrd="0" presId="urn:microsoft.com/office/officeart/2005/8/layout/hierarchy3"/>
    <dgm:cxn modelId="{EAF067DC-BB1D-46FF-91D9-0CB918580E05}" type="presParOf" srcId="{02CF0F79-26DB-42F5-8AAD-888A1B818D21}" destId="{AC6FB2ED-5AED-4A73-926A-3251722BCE2C}" srcOrd="0" destOrd="0" presId="urn:microsoft.com/office/officeart/2005/8/layout/hierarchy3"/>
    <dgm:cxn modelId="{4D47A72E-AC47-42C4-AC34-07EB09D49F2E}" type="presParOf" srcId="{AC6FB2ED-5AED-4A73-926A-3251722BCE2C}" destId="{CCB8C5C4-F6D9-4A1B-B6CB-2066B464453C}" srcOrd="0" destOrd="0" presId="urn:microsoft.com/office/officeart/2005/8/layout/hierarchy3"/>
    <dgm:cxn modelId="{2262E0FA-F97A-47F9-B453-840C869A273E}" type="presParOf" srcId="{CCB8C5C4-F6D9-4A1B-B6CB-2066B464453C}" destId="{48E7FCBE-227B-4B41-A56F-AA0B66FF8623}" srcOrd="0" destOrd="0" presId="urn:microsoft.com/office/officeart/2005/8/layout/hierarchy3"/>
    <dgm:cxn modelId="{F4FDEB7B-B169-4E6C-8015-955D7E8CB413}" type="presParOf" srcId="{CCB8C5C4-F6D9-4A1B-B6CB-2066B464453C}" destId="{986908AA-2C4D-4F04-B1B8-6F8355706F56}" srcOrd="1" destOrd="0" presId="urn:microsoft.com/office/officeart/2005/8/layout/hierarchy3"/>
    <dgm:cxn modelId="{093902C5-3F38-4574-8B55-22B70328A31A}" type="presParOf" srcId="{AC6FB2ED-5AED-4A73-926A-3251722BCE2C}" destId="{FE293742-002E-434B-84CB-9FD1E298D9D5}" srcOrd="1" destOrd="0" presId="urn:microsoft.com/office/officeart/2005/8/layout/hierarchy3"/>
    <dgm:cxn modelId="{DA691202-9823-454B-98A0-BCE0AF5CB74C}" type="presParOf" srcId="{FE293742-002E-434B-84CB-9FD1E298D9D5}" destId="{23EA30EB-143F-4E62-BD5D-56DBBE5A6CB7}" srcOrd="0" destOrd="0" presId="urn:microsoft.com/office/officeart/2005/8/layout/hierarchy3"/>
    <dgm:cxn modelId="{6F3A2524-885E-43F5-8DEC-BA13EC1646FE}" type="presParOf" srcId="{FE293742-002E-434B-84CB-9FD1E298D9D5}" destId="{BD04C80F-86DA-4186-B443-028036BCDB61}" srcOrd="1" destOrd="0" presId="urn:microsoft.com/office/officeart/2005/8/layout/hierarchy3"/>
    <dgm:cxn modelId="{C8D20B8B-5A14-4663-9A3D-00F564DBA6A9}" type="presParOf" srcId="{FE293742-002E-434B-84CB-9FD1E298D9D5}" destId="{6E4B92E4-A7CA-4D32-AB77-8E29B7FBAE0B}" srcOrd="2" destOrd="0" presId="urn:microsoft.com/office/officeart/2005/8/layout/hierarchy3"/>
    <dgm:cxn modelId="{E10732A8-A851-4C00-B7D0-F3C8AC2F8EDC}" type="presParOf" srcId="{FE293742-002E-434B-84CB-9FD1E298D9D5}" destId="{B14CD817-FD6D-4A57-A038-3FEBB3970E9D}" srcOrd="3" destOrd="0" presId="urn:microsoft.com/office/officeart/2005/8/layout/hierarchy3"/>
    <dgm:cxn modelId="{0B6EEE95-A384-42CB-9105-B05AB25782B9}" type="presParOf" srcId="{FE293742-002E-434B-84CB-9FD1E298D9D5}" destId="{4F84B087-61DE-43C4-8667-D9ED6A428FF2}" srcOrd="4" destOrd="0" presId="urn:microsoft.com/office/officeart/2005/8/layout/hierarchy3"/>
    <dgm:cxn modelId="{A5A26502-5300-4F52-947F-9CC892272ECC}" type="presParOf" srcId="{FE293742-002E-434B-84CB-9FD1E298D9D5}" destId="{FD0DF6D6-8895-4FE6-8917-D5B9FE8A565C}" srcOrd="5" destOrd="0" presId="urn:microsoft.com/office/officeart/2005/8/layout/hierarchy3"/>
    <dgm:cxn modelId="{0E84F3B7-B5E2-4A63-A746-6B9C92EF08C8}" type="presParOf" srcId="{FE293742-002E-434B-84CB-9FD1E298D9D5}" destId="{D9A7D155-18D2-4EB2-B1ED-8EEF10CCC8A2}" srcOrd="6" destOrd="0" presId="urn:microsoft.com/office/officeart/2005/8/layout/hierarchy3"/>
    <dgm:cxn modelId="{1CE02644-97DB-413B-861A-D33175DE4EE7}" type="presParOf" srcId="{FE293742-002E-434B-84CB-9FD1E298D9D5}" destId="{365F975A-AA29-4A5D-9219-898766932A6A}" srcOrd="7" destOrd="0" presId="urn:microsoft.com/office/officeart/2005/8/layout/hierarchy3"/>
    <dgm:cxn modelId="{735F91D9-C8AC-4BCC-A17D-C6CAC79F358E}" type="presParOf" srcId="{FE293742-002E-434B-84CB-9FD1E298D9D5}" destId="{64555EC7-B330-41DE-805A-3D26F9726B1E}" srcOrd="8" destOrd="0" presId="urn:microsoft.com/office/officeart/2005/8/layout/hierarchy3"/>
    <dgm:cxn modelId="{9DF5794D-5D40-4FAE-8E4C-E52E56BD26AE}" type="presParOf" srcId="{FE293742-002E-434B-84CB-9FD1E298D9D5}" destId="{80246631-844F-4893-95BB-606B3C17E981}" srcOrd="9" destOrd="0" presId="urn:microsoft.com/office/officeart/2005/8/layout/hierarchy3"/>
    <dgm:cxn modelId="{4DEA020A-3B24-4C9C-9E58-103C953728FC}" type="presParOf" srcId="{FE293742-002E-434B-84CB-9FD1E298D9D5}" destId="{7913EEB6-6F7B-4277-B4BA-55373BF206D2}" srcOrd="10" destOrd="0" presId="urn:microsoft.com/office/officeart/2005/8/layout/hierarchy3"/>
    <dgm:cxn modelId="{509EB388-CFF5-4BD6-A3BB-A2324708F13F}" type="presParOf" srcId="{FE293742-002E-434B-84CB-9FD1E298D9D5}" destId="{55CF6F48-1B66-45B2-A208-482B1A24BA10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A5F213-E8FC-450B-AB32-9F035A438DC1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B63C966A-66C8-4855-B1D1-A3C72148010A}">
      <dgm:prSet phldrT="[Текст]" custT="1"/>
      <dgm:spPr/>
      <dgm:t>
        <a:bodyPr/>
        <a:lstStyle/>
        <a:p>
          <a:r>
            <a:rPr lang="ru-RU" sz="2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Розв'язування</a:t>
          </a:r>
          <a:r>
            <a: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прикладів</a:t>
          </a:r>
          <a:r>
            <a: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на </a:t>
          </a:r>
          <a:r>
            <a:rPr lang="ru-RU" sz="2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додавання</a:t>
          </a:r>
          <a:endParaRPr lang="ru-RU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E0E0B9-0151-4128-A89E-24EA805481BB}" type="parTrans" cxnId="{0BD3E4C9-D8A6-4E5D-A1A3-78CE36FC7839}">
      <dgm:prSet/>
      <dgm:spPr/>
      <dgm:t>
        <a:bodyPr/>
        <a:lstStyle/>
        <a:p>
          <a:endParaRPr lang="ru-RU"/>
        </a:p>
      </dgm:t>
    </dgm:pt>
    <dgm:pt modelId="{E79EE1CA-7004-4C26-AE61-867F4B3D1B40}" type="sibTrans" cxnId="{0BD3E4C9-D8A6-4E5D-A1A3-78CE36FC7839}">
      <dgm:prSet/>
      <dgm:spPr/>
      <dgm:t>
        <a:bodyPr/>
        <a:lstStyle/>
        <a:p>
          <a:endParaRPr lang="ru-RU"/>
        </a:p>
      </dgm:t>
    </dgm:pt>
    <dgm:pt modelId="{D96CCCBF-43A8-4B6B-9FB2-49472ECA1975}">
      <dgm:prSet custT="1"/>
      <dgm:spPr/>
      <dgm:t>
        <a:bodyPr/>
        <a:lstStyle/>
        <a:p>
          <a:r>
            <a: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 + 2 =</a:t>
          </a:r>
          <a:endParaRPr lang="ru-RU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A835B6-4EC7-4279-B546-D14943461E54}" type="parTrans" cxnId="{C54BD50A-9847-4A29-B315-87EAC08C0FAD}">
      <dgm:prSet/>
      <dgm:spPr/>
      <dgm:t>
        <a:bodyPr/>
        <a:lstStyle/>
        <a:p>
          <a:endParaRPr lang="ru-RU"/>
        </a:p>
      </dgm:t>
    </dgm:pt>
    <dgm:pt modelId="{A13A2DB9-0B7D-4096-83A8-DB95E3A259F8}" type="sibTrans" cxnId="{C54BD50A-9847-4A29-B315-87EAC08C0FAD}">
      <dgm:prSet/>
      <dgm:spPr/>
      <dgm:t>
        <a:bodyPr/>
        <a:lstStyle/>
        <a:p>
          <a:endParaRPr lang="ru-RU"/>
        </a:p>
      </dgm:t>
    </dgm:pt>
    <dgm:pt modelId="{81F1F073-9A3A-44BD-9D0A-7553397B997F}">
      <dgm:prSet custT="1"/>
      <dgm:spPr/>
      <dgm:t>
        <a:bodyPr/>
        <a:lstStyle/>
        <a:p>
          <a:r>
            <a: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 + 4 =</a:t>
          </a:r>
          <a:endParaRPr lang="ru-RU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08470E-467F-4509-B7E0-058D62164CAA}" type="parTrans" cxnId="{AF36F6B9-236D-4F31-9992-11E70ED03C59}">
      <dgm:prSet/>
      <dgm:spPr/>
      <dgm:t>
        <a:bodyPr/>
        <a:lstStyle/>
        <a:p>
          <a:endParaRPr lang="ru-RU"/>
        </a:p>
      </dgm:t>
    </dgm:pt>
    <dgm:pt modelId="{19674AC7-B3F7-480B-A17E-1588CB7A0629}" type="sibTrans" cxnId="{AF36F6B9-236D-4F31-9992-11E70ED03C59}">
      <dgm:prSet/>
      <dgm:spPr/>
      <dgm:t>
        <a:bodyPr/>
        <a:lstStyle/>
        <a:p>
          <a:endParaRPr lang="ru-RU"/>
        </a:p>
      </dgm:t>
    </dgm:pt>
    <dgm:pt modelId="{B571816B-AF50-4120-B6B0-DDA63E5A8F98}">
      <dgm:prSet custT="1"/>
      <dgm:spPr/>
      <dgm:t>
        <a:bodyPr/>
        <a:lstStyle/>
        <a:p>
          <a:r>
            <a: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 + 3 =</a:t>
          </a:r>
          <a:endParaRPr lang="ru-RU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EDCFB5-06C9-4431-9B87-3047AF3BF8F1}" type="parTrans" cxnId="{2E456907-2AF2-4F2F-87F3-3862FA57FFAE}">
      <dgm:prSet/>
      <dgm:spPr/>
      <dgm:t>
        <a:bodyPr/>
        <a:lstStyle/>
        <a:p>
          <a:endParaRPr lang="ru-RU"/>
        </a:p>
      </dgm:t>
    </dgm:pt>
    <dgm:pt modelId="{948CCC51-2700-4CB3-B702-BFAC2651DE0F}" type="sibTrans" cxnId="{2E456907-2AF2-4F2F-87F3-3862FA57FFAE}">
      <dgm:prSet/>
      <dgm:spPr/>
      <dgm:t>
        <a:bodyPr/>
        <a:lstStyle/>
        <a:p>
          <a:endParaRPr lang="ru-RU"/>
        </a:p>
      </dgm:t>
    </dgm:pt>
    <dgm:pt modelId="{AE87E9B5-5321-4E7F-AA93-C8157A53F72E}">
      <dgm:prSet custT="1"/>
      <dgm:spPr/>
      <dgm:t>
        <a:bodyPr/>
        <a:lstStyle/>
        <a:p>
          <a:r>
            <a: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 + 1 =</a:t>
          </a:r>
          <a:endParaRPr lang="ru-RU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979610-FDFA-4D0B-B756-E1D0E93C6E4D}" type="parTrans" cxnId="{C38B51BC-41C0-4D45-80FC-84AA717FEAAE}">
      <dgm:prSet/>
      <dgm:spPr/>
      <dgm:t>
        <a:bodyPr/>
        <a:lstStyle/>
        <a:p>
          <a:endParaRPr lang="ru-RU"/>
        </a:p>
      </dgm:t>
    </dgm:pt>
    <dgm:pt modelId="{4EEFB742-6C46-47D4-8B55-CF63B1A740CE}" type="sibTrans" cxnId="{C38B51BC-41C0-4D45-80FC-84AA717FEAAE}">
      <dgm:prSet/>
      <dgm:spPr/>
      <dgm:t>
        <a:bodyPr/>
        <a:lstStyle/>
        <a:p>
          <a:endParaRPr lang="ru-RU"/>
        </a:p>
      </dgm:t>
    </dgm:pt>
    <dgm:pt modelId="{03E2305C-382D-4348-8ED9-2838B74009DD}">
      <dgm:prSet custT="1"/>
      <dgm:spPr/>
      <dgm:t>
        <a:bodyPr/>
        <a:lstStyle/>
        <a:p>
          <a:r>
            <a: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 + 3 =</a:t>
          </a:r>
          <a:endParaRPr lang="ru-RU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C73B34-F7BC-4AD6-87C0-39FCDA73572D}" type="parTrans" cxnId="{8BBD0F7E-4892-471C-A334-0E711C91AA0C}">
      <dgm:prSet/>
      <dgm:spPr/>
      <dgm:t>
        <a:bodyPr/>
        <a:lstStyle/>
        <a:p>
          <a:endParaRPr lang="ru-RU"/>
        </a:p>
      </dgm:t>
    </dgm:pt>
    <dgm:pt modelId="{A7D99866-5272-4BAA-AAF9-AE0E2FF5B811}" type="sibTrans" cxnId="{8BBD0F7E-4892-471C-A334-0E711C91AA0C}">
      <dgm:prSet/>
      <dgm:spPr/>
      <dgm:t>
        <a:bodyPr/>
        <a:lstStyle/>
        <a:p>
          <a:endParaRPr lang="ru-RU"/>
        </a:p>
      </dgm:t>
    </dgm:pt>
    <dgm:pt modelId="{FE28A7D2-5841-4BFD-B173-F8A83ABE1CD2}">
      <dgm:prSet custT="1"/>
      <dgm:spPr/>
      <dgm:t>
        <a:bodyPr/>
        <a:lstStyle/>
        <a:p>
          <a:r>
            <a:rPr lang="ru-RU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 + 1 =</a:t>
          </a:r>
          <a:endParaRPr lang="ru-RU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827B04-9FAA-4548-8F97-6AC1BABA02AA}" type="parTrans" cxnId="{6EDDBB3F-F88A-4226-8814-417D5E809EA2}">
      <dgm:prSet/>
      <dgm:spPr/>
      <dgm:t>
        <a:bodyPr/>
        <a:lstStyle/>
        <a:p>
          <a:endParaRPr lang="ru-RU"/>
        </a:p>
      </dgm:t>
    </dgm:pt>
    <dgm:pt modelId="{AAE3417D-3B88-47E6-87E9-8663AA864538}" type="sibTrans" cxnId="{6EDDBB3F-F88A-4226-8814-417D5E809EA2}">
      <dgm:prSet/>
      <dgm:spPr/>
      <dgm:t>
        <a:bodyPr/>
        <a:lstStyle/>
        <a:p>
          <a:endParaRPr lang="ru-RU"/>
        </a:p>
      </dgm:t>
    </dgm:pt>
    <dgm:pt modelId="{3D659B50-0D75-4F6E-8D11-B51E1933CE67}" type="pres">
      <dgm:prSet presAssocID="{CFA5F213-E8FC-450B-AB32-9F035A438DC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39C41A-7211-491C-8B51-D28D47228686}" type="pres">
      <dgm:prSet presAssocID="{B63C966A-66C8-4855-B1D1-A3C72148010A}" presName="root" presStyleCnt="0"/>
      <dgm:spPr/>
    </dgm:pt>
    <dgm:pt modelId="{0913DC02-998B-4B80-B244-D72CB86309C7}" type="pres">
      <dgm:prSet presAssocID="{B63C966A-66C8-4855-B1D1-A3C72148010A}" presName="rootComposite" presStyleCnt="0"/>
      <dgm:spPr/>
    </dgm:pt>
    <dgm:pt modelId="{F7457F24-467E-447A-9E01-07466BBF37CF}" type="pres">
      <dgm:prSet presAssocID="{B63C966A-66C8-4855-B1D1-A3C72148010A}" presName="rootText" presStyleLbl="node1" presStyleIdx="0" presStyleCnt="1" custScaleX="540974"/>
      <dgm:spPr/>
      <dgm:t>
        <a:bodyPr/>
        <a:lstStyle/>
        <a:p>
          <a:endParaRPr lang="ru-RU"/>
        </a:p>
      </dgm:t>
    </dgm:pt>
    <dgm:pt modelId="{4E916995-F069-411F-9A27-A807C27BE2CA}" type="pres">
      <dgm:prSet presAssocID="{B63C966A-66C8-4855-B1D1-A3C72148010A}" presName="rootConnector" presStyleLbl="node1" presStyleIdx="0" presStyleCnt="1"/>
      <dgm:spPr/>
    </dgm:pt>
    <dgm:pt modelId="{0DDAC2DC-6CF7-4BED-9182-7EA64BEB2613}" type="pres">
      <dgm:prSet presAssocID="{B63C966A-66C8-4855-B1D1-A3C72148010A}" presName="childShape" presStyleCnt="0"/>
      <dgm:spPr/>
    </dgm:pt>
    <dgm:pt modelId="{1AB11F78-60CD-4A42-B77A-5B21D6AB979E}" type="pres">
      <dgm:prSet presAssocID="{58A835B6-4EC7-4279-B546-D14943461E54}" presName="Name13" presStyleLbl="parChTrans1D2" presStyleIdx="0" presStyleCnt="6"/>
      <dgm:spPr/>
    </dgm:pt>
    <dgm:pt modelId="{CFDD796B-54C8-4578-8E68-5AE81CC20451}" type="pres">
      <dgm:prSet presAssocID="{D96CCCBF-43A8-4B6B-9FB2-49472ECA1975}" presName="childText" presStyleLbl="bgAcc1" presStyleIdx="0" presStyleCnt="6" custScaleX="169055">
        <dgm:presLayoutVars>
          <dgm:bulletEnabled val="1"/>
        </dgm:presLayoutVars>
      </dgm:prSet>
      <dgm:spPr/>
    </dgm:pt>
    <dgm:pt modelId="{0F6DA7F4-8CD0-4038-87F1-109F4DFF776B}" type="pres">
      <dgm:prSet presAssocID="{E108470E-467F-4509-B7E0-058D62164CAA}" presName="Name13" presStyleLbl="parChTrans1D2" presStyleIdx="1" presStyleCnt="6"/>
      <dgm:spPr/>
    </dgm:pt>
    <dgm:pt modelId="{B2BD4BD7-8C02-42EB-8131-96710CFECB4D}" type="pres">
      <dgm:prSet presAssocID="{81F1F073-9A3A-44BD-9D0A-7553397B997F}" presName="childText" presStyleLbl="bgAcc1" presStyleIdx="1" presStyleCnt="6" custScaleX="169055">
        <dgm:presLayoutVars>
          <dgm:bulletEnabled val="1"/>
        </dgm:presLayoutVars>
      </dgm:prSet>
      <dgm:spPr/>
    </dgm:pt>
    <dgm:pt modelId="{9505D7C0-44B1-49BA-A5A7-1B275DAC9D6E}" type="pres">
      <dgm:prSet presAssocID="{0BEDCFB5-06C9-4431-9B87-3047AF3BF8F1}" presName="Name13" presStyleLbl="parChTrans1D2" presStyleIdx="2" presStyleCnt="6"/>
      <dgm:spPr/>
    </dgm:pt>
    <dgm:pt modelId="{FBC4502C-BAA8-409B-89B2-327D4111B545}" type="pres">
      <dgm:prSet presAssocID="{B571816B-AF50-4120-B6B0-DDA63E5A8F98}" presName="childText" presStyleLbl="bgAcc1" presStyleIdx="2" presStyleCnt="6" custScaleX="169055">
        <dgm:presLayoutVars>
          <dgm:bulletEnabled val="1"/>
        </dgm:presLayoutVars>
      </dgm:prSet>
      <dgm:spPr/>
    </dgm:pt>
    <dgm:pt modelId="{68BC5D78-9E63-4A9D-B41C-04AEE8A1D690}" type="pres">
      <dgm:prSet presAssocID="{89979610-FDFA-4D0B-B756-E1D0E93C6E4D}" presName="Name13" presStyleLbl="parChTrans1D2" presStyleIdx="3" presStyleCnt="6"/>
      <dgm:spPr/>
    </dgm:pt>
    <dgm:pt modelId="{8CC8C678-DB1F-4CA6-AEA8-420EA76DAC5D}" type="pres">
      <dgm:prSet presAssocID="{AE87E9B5-5321-4E7F-AA93-C8157A53F72E}" presName="childText" presStyleLbl="bgAcc1" presStyleIdx="3" presStyleCnt="6" custScaleX="169055">
        <dgm:presLayoutVars>
          <dgm:bulletEnabled val="1"/>
        </dgm:presLayoutVars>
      </dgm:prSet>
      <dgm:spPr/>
    </dgm:pt>
    <dgm:pt modelId="{28E3F5B7-1E3A-4294-A0B0-7C5D8E57058A}" type="pres">
      <dgm:prSet presAssocID="{84C73B34-F7BC-4AD6-87C0-39FCDA73572D}" presName="Name13" presStyleLbl="parChTrans1D2" presStyleIdx="4" presStyleCnt="6"/>
      <dgm:spPr/>
    </dgm:pt>
    <dgm:pt modelId="{EEE464F6-ACD6-4942-A7F1-269D4296F5B0}" type="pres">
      <dgm:prSet presAssocID="{03E2305C-382D-4348-8ED9-2838B74009DD}" presName="childText" presStyleLbl="bgAcc1" presStyleIdx="4" presStyleCnt="6" custScaleX="169055">
        <dgm:presLayoutVars>
          <dgm:bulletEnabled val="1"/>
        </dgm:presLayoutVars>
      </dgm:prSet>
      <dgm:spPr/>
    </dgm:pt>
    <dgm:pt modelId="{2CFA6634-86A5-4E9F-BF5C-D2EA0841740D}" type="pres">
      <dgm:prSet presAssocID="{8C827B04-9FAA-4548-8F97-6AC1BABA02AA}" presName="Name13" presStyleLbl="parChTrans1D2" presStyleIdx="5" presStyleCnt="6"/>
      <dgm:spPr/>
    </dgm:pt>
    <dgm:pt modelId="{60E9906F-AD96-41A2-880E-3BF6BFAD675D}" type="pres">
      <dgm:prSet presAssocID="{FE28A7D2-5841-4BFD-B173-F8A83ABE1CD2}" presName="childText" presStyleLbl="bgAcc1" presStyleIdx="5" presStyleCnt="6" custScaleX="169055">
        <dgm:presLayoutVars>
          <dgm:bulletEnabled val="1"/>
        </dgm:presLayoutVars>
      </dgm:prSet>
      <dgm:spPr/>
    </dgm:pt>
  </dgm:ptLst>
  <dgm:cxnLst>
    <dgm:cxn modelId="{4CD9616D-456A-4290-B044-A06F6E86B6DD}" type="presOf" srcId="{B63C966A-66C8-4855-B1D1-A3C72148010A}" destId="{F7457F24-467E-447A-9E01-07466BBF37CF}" srcOrd="0" destOrd="0" presId="urn:microsoft.com/office/officeart/2005/8/layout/hierarchy3"/>
    <dgm:cxn modelId="{10EA5F2C-41E9-402D-8102-F9501852DED7}" type="presOf" srcId="{03E2305C-382D-4348-8ED9-2838B74009DD}" destId="{EEE464F6-ACD6-4942-A7F1-269D4296F5B0}" srcOrd="0" destOrd="0" presId="urn:microsoft.com/office/officeart/2005/8/layout/hierarchy3"/>
    <dgm:cxn modelId="{107A2ADA-E235-4A60-AC1E-3857D2379BF9}" type="presOf" srcId="{84C73B34-F7BC-4AD6-87C0-39FCDA73572D}" destId="{28E3F5B7-1E3A-4294-A0B0-7C5D8E57058A}" srcOrd="0" destOrd="0" presId="urn:microsoft.com/office/officeart/2005/8/layout/hierarchy3"/>
    <dgm:cxn modelId="{C38B51BC-41C0-4D45-80FC-84AA717FEAAE}" srcId="{B63C966A-66C8-4855-B1D1-A3C72148010A}" destId="{AE87E9B5-5321-4E7F-AA93-C8157A53F72E}" srcOrd="3" destOrd="0" parTransId="{89979610-FDFA-4D0B-B756-E1D0E93C6E4D}" sibTransId="{4EEFB742-6C46-47D4-8B55-CF63B1A740CE}"/>
    <dgm:cxn modelId="{922EDD51-D2D6-49A5-8834-07647154E51B}" type="presOf" srcId="{81F1F073-9A3A-44BD-9D0A-7553397B997F}" destId="{B2BD4BD7-8C02-42EB-8131-96710CFECB4D}" srcOrd="0" destOrd="0" presId="urn:microsoft.com/office/officeart/2005/8/layout/hierarchy3"/>
    <dgm:cxn modelId="{AF36F6B9-236D-4F31-9992-11E70ED03C59}" srcId="{B63C966A-66C8-4855-B1D1-A3C72148010A}" destId="{81F1F073-9A3A-44BD-9D0A-7553397B997F}" srcOrd="1" destOrd="0" parTransId="{E108470E-467F-4509-B7E0-058D62164CAA}" sibTransId="{19674AC7-B3F7-480B-A17E-1588CB7A0629}"/>
    <dgm:cxn modelId="{C095AC32-DD88-4861-A5D9-959AF91F0594}" type="presOf" srcId="{89979610-FDFA-4D0B-B756-E1D0E93C6E4D}" destId="{68BC5D78-9E63-4A9D-B41C-04AEE8A1D690}" srcOrd="0" destOrd="0" presId="urn:microsoft.com/office/officeart/2005/8/layout/hierarchy3"/>
    <dgm:cxn modelId="{C4BEE8B6-3181-4513-BB7F-3E9FB25799BE}" type="presOf" srcId="{8C827B04-9FAA-4548-8F97-6AC1BABA02AA}" destId="{2CFA6634-86A5-4E9F-BF5C-D2EA0841740D}" srcOrd="0" destOrd="0" presId="urn:microsoft.com/office/officeart/2005/8/layout/hierarchy3"/>
    <dgm:cxn modelId="{C0FE6410-05E4-488F-B73A-904872D38257}" type="presOf" srcId="{FE28A7D2-5841-4BFD-B173-F8A83ABE1CD2}" destId="{60E9906F-AD96-41A2-880E-3BF6BFAD675D}" srcOrd="0" destOrd="0" presId="urn:microsoft.com/office/officeart/2005/8/layout/hierarchy3"/>
    <dgm:cxn modelId="{35F66654-B89B-41C3-86EE-621E4FA0DD26}" type="presOf" srcId="{E108470E-467F-4509-B7E0-058D62164CAA}" destId="{0F6DA7F4-8CD0-4038-87F1-109F4DFF776B}" srcOrd="0" destOrd="0" presId="urn:microsoft.com/office/officeart/2005/8/layout/hierarchy3"/>
    <dgm:cxn modelId="{6EDDBB3F-F88A-4226-8814-417D5E809EA2}" srcId="{B63C966A-66C8-4855-B1D1-A3C72148010A}" destId="{FE28A7D2-5841-4BFD-B173-F8A83ABE1CD2}" srcOrd="5" destOrd="0" parTransId="{8C827B04-9FAA-4548-8F97-6AC1BABA02AA}" sibTransId="{AAE3417D-3B88-47E6-87E9-8663AA864538}"/>
    <dgm:cxn modelId="{407ED2ED-D801-4A3C-8DF1-3B1B696624BF}" type="presOf" srcId="{CFA5F213-E8FC-450B-AB32-9F035A438DC1}" destId="{3D659B50-0D75-4F6E-8D11-B51E1933CE67}" srcOrd="0" destOrd="0" presId="urn:microsoft.com/office/officeart/2005/8/layout/hierarchy3"/>
    <dgm:cxn modelId="{07B1E150-018F-44BF-9B11-DB933FA91C4B}" type="presOf" srcId="{B63C966A-66C8-4855-B1D1-A3C72148010A}" destId="{4E916995-F069-411F-9A27-A807C27BE2CA}" srcOrd="1" destOrd="0" presId="urn:microsoft.com/office/officeart/2005/8/layout/hierarchy3"/>
    <dgm:cxn modelId="{C54BD50A-9847-4A29-B315-87EAC08C0FAD}" srcId="{B63C966A-66C8-4855-B1D1-A3C72148010A}" destId="{D96CCCBF-43A8-4B6B-9FB2-49472ECA1975}" srcOrd="0" destOrd="0" parTransId="{58A835B6-4EC7-4279-B546-D14943461E54}" sibTransId="{A13A2DB9-0B7D-4096-83A8-DB95E3A259F8}"/>
    <dgm:cxn modelId="{2E456907-2AF2-4F2F-87F3-3862FA57FFAE}" srcId="{B63C966A-66C8-4855-B1D1-A3C72148010A}" destId="{B571816B-AF50-4120-B6B0-DDA63E5A8F98}" srcOrd="2" destOrd="0" parTransId="{0BEDCFB5-06C9-4431-9B87-3047AF3BF8F1}" sibTransId="{948CCC51-2700-4CB3-B702-BFAC2651DE0F}"/>
    <dgm:cxn modelId="{F8E9303B-665A-41BF-89F7-471AD3648EB5}" type="presOf" srcId="{B571816B-AF50-4120-B6B0-DDA63E5A8F98}" destId="{FBC4502C-BAA8-409B-89B2-327D4111B545}" srcOrd="0" destOrd="0" presId="urn:microsoft.com/office/officeart/2005/8/layout/hierarchy3"/>
    <dgm:cxn modelId="{8BBD0F7E-4892-471C-A334-0E711C91AA0C}" srcId="{B63C966A-66C8-4855-B1D1-A3C72148010A}" destId="{03E2305C-382D-4348-8ED9-2838B74009DD}" srcOrd="4" destOrd="0" parTransId="{84C73B34-F7BC-4AD6-87C0-39FCDA73572D}" sibTransId="{A7D99866-5272-4BAA-AAF9-AE0E2FF5B811}"/>
    <dgm:cxn modelId="{222B8D58-CF6E-4F4A-9502-B804A84DA0E4}" type="presOf" srcId="{0BEDCFB5-06C9-4431-9B87-3047AF3BF8F1}" destId="{9505D7C0-44B1-49BA-A5A7-1B275DAC9D6E}" srcOrd="0" destOrd="0" presId="urn:microsoft.com/office/officeart/2005/8/layout/hierarchy3"/>
    <dgm:cxn modelId="{0BD3E4C9-D8A6-4E5D-A1A3-78CE36FC7839}" srcId="{CFA5F213-E8FC-450B-AB32-9F035A438DC1}" destId="{B63C966A-66C8-4855-B1D1-A3C72148010A}" srcOrd="0" destOrd="0" parTransId="{C6E0E0B9-0151-4128-A89E-24EA805481BB}" sibTransId="{E79EE1CA-7004-4C26-AE61-867F4B3D1B40}"/>
    <dgm:cxn modelId="{FB003A85-0435-4EAE-81BB-C31743A04553}" type="presOf" srcId="{AE87E9B5-5321-4E7F-AA93-C8157A53F72E}" destId="{8CC8C678-DB1F-4CA6-AEA8-420EA76DAC5D}" srcOrd="0" destOrd="0" presId="urn:microsoft.com/office/officeart/2005/8/layout/hierarchy3"/>
    <dgm:cxn modelId="{2DCD632D-E8DE-427B-8DC9-B1545E821733}" type="presOf" srcId="{D96CCCBF-43A8-4B6B-9FB2-49472ECA1975}" destId="{CFDD796B-54C8-4578-8E68-5AE81CC20451}" srcOrd="0" destOrd="0" presId="urn:microsoft.com/office/officeart/2005/8/layout/hierarchy3"/>
    <dgm:cxn modelId="{387B198E-6967-4650-A770-30034C8AC355}" type="presOf" srcId="{58A835B6-4EC7-4279-B546-D14943461E54}" destId="{1AB11F78-60CD-4A42-B77A-5B21D6AB979E}" srcOrd="0" destOrd="0" presId="urn:microsoft.com/office/officeart/2005/8/layout/hierarchy3"/>
    <dgm:cxn modelId="{D3C4B8F5-4653-4A00-8C75-B5C955DE368F}" type="presParOf" srcId="{3D659B50-0D75-4F6E-8D11-B51E1933CE67}" destId="{E039C41A-7211-491C-8B51-D28D47228686}" srcOrd="0" destOrd="0" presId="urn:microsoft.com/office/officeart/2005/8/layout/hierarchy3"/>
    <dgm:cxn modelId="{6A89A3C9-1111-4B54-BC69-C2755B289500}" type="presParOf" srcId="{E039C41A-7211-491C-8B51-D28D47228686}" destId="{0913DC02-998B-4B80-B244-D72CB86309C7}" srcOrd="0" destOrd="0" presId="urn:microsoft.com/office/officeart/2005/8/layout/hierarchy3"/>
    <dgm:cxn modelId="{3607B97F-3ADA-4D43-B3EE-C7370C238CEC}" type="presParOf" srcId="{0913DC02-998B-4B80-B244-D72CB86309C7}" destId="{F7457F24-467E-447A-9E01-07466BBF37CF}" srcOrd="0" destOrd="0" presId="urn:microsoft.com/office/officeart/2005/8/layout/hierarchy3"/>
    <dgm:cxn modelId="{2D4FE8DF-F47C-45EA-99CA-998630EB71C5}" type="presParOf" srcId="{0913DC02-998B-4B80-B244-D72CB86309C7}" destId="{4E916995-F069-411F-9A27-A807C27BE2CA}" srcOrd="1" destOrd="0" presId="urn:microsoft.com/office/officeart/2005/8/layout/hierarchy3"/>
    <dgm:cxn modelId="{DFCFD0A4-40B0-482B-811C-219F8321437F}" type="presParOf" srcId="{E039C41A-7211-491C-8B51-D28D47228686}" destId="{0DDAC2DC-6CF7-4BED-9182-7EA64BEB2613}" srcOrd="1" destOrd="0" presId="urn:microsoft.com/office/officeart/2005/8/layout/hierarchy3"/>
    <dgm:cxn modelId="{073B7CA4-AB74-475B-9586-E31A14FBF9AC}" type="presParOf" srcId="{0DDAC2DC-6CF7-4BED-9182-7EA64BEB2613}" destId="{1AB11F78-60CD-4A42-B77A-5B21D6AB979E}" srcOrd="0" destOrd="0" presId="urn:microsoft.com/office/officeart/2005/8/layout/hierarchy3"/>
    <dgm:cxn modelId="{F1F8240C-8703-448B-A8B4-219C0F590CB9}" type="presParOf" srcId="{0DDAC2DC-6CF7-4BED-9182-7EA64BEB2613}" destId="{CFDD796B-54C8-4578-8E68-5AE81CC20451}" srcOrd="1" destOrd="0" presId="urn:microsoft.com/office/officeart/2005/8/layout/hierarchy3"/>
    <dgm:cxn modelId="{0F8FBE5C-016E-4CFE-8189-994C9A3813BB}" type="presParOf" srcId="{0DDAC2DC-6CF7-4BED-9182-7EA64BEB2613}" destId="{0F6DA7F4-8CD0-4038-87F1-109F4DFF776B}" srcOrd="2" destOrd="0" presId="urn:microsoft.com/office/officeart/2005/8/layout/hierarchy3"/>
    <dgm:cxn modelId="{C4E06726-BCCE-462D-ABE2-8B2EB13CC36C}" type="presParOf" srcId="{0DDAC2DC-6CF7-4BED-9182-7EA64BEB2613}" destId="{B2BD4BD7-8C02-42EB-8131-96710CFECB4D}" srcOrd="3" destOrd="0" presId="urn:microsoft.com/office/officeart/2005/8/layout/hierarchy3"/>
    <dgm:cxn modelId="{2AAC79A6-5F05-4492-A194-BCB7CACBED09}" type="presParOf" srcId="{0DDAC2DC-6CF7-4BED-9182-7EA64BEB2613}" destId="{9505D7C0-44B1-49BA-A5A7-1B275DAC9D6E}" srcOrd="4" destOrd="0" presId="urn:microsoft.com/office/officeart/2005/8/layout/hierarchy3"/>
    <dgm:cxn modelId="{F3C7E956-A1A3-496F-994B-AC36CEF84777}" type="presParOf" srcId="{0DDAC2DC-6CF7-4BED-9182-7EA64BEB2613}" destId="{FBC4502C-BAA8-409B-89B2-327D4111B545}" srcOrd="5" destOrd="0" presId="urn:microsoft.com/office/officeart/2005/8/layout/hierarchy3"/>
    <dgm:cxn modelId="{CCCF8458-897B-4BEC-88A0-72BB3D951634}" type="presParOf" srcId="{0DDAC2DC-6CF7-4BED-9182-7EA64BEB2613}" destId="{68BC5D78-9E63-4A9D-B41C-04AEE8A1D690}" srcOrd="6" destOrd="0" presId="urn:microsoft.com/office/officeart/2005/8/layout/hierarchy3"/>
    <dgm:cxn modelId="{B91BF5E7-4EA3-41E3-8B23-8A3045B3CD71}" type="presParOf" srcId="{0DDAC2DC-6CF7-4BED-9182-7EA64BEB2613}" destId="{8CC8C678-DB1F-4CA6-AEA8-420EA76DAC5D}" srcOrd="7" destOrd="0" presId="urn:microsoft.com/office/officeart/2005/8/layout/hierarchy3"/>
    <dgm:cxn modelId="{BC1338A9-4189-4944-B776-F9C7AF4DA06C}" type="presParOf" srcId="{0DDAC2DC-6CF7-4BED-9182-7EA64BEB2613}" destId="{28E3F5B7-1E3A-4294-A0B0-7C5D8E57058A}" srcOrd="8" destOrd="0" presId="urn:microsoft.com/office/officeart/2005/8/layout/hierarchy3"/>
    <dgm:cxn modelId="{21AFBBEE-DE94-41A2-98D8-BE226C2A731D}" type="presParOf" srcId="{0DDAC2DC-6CF7-4BED-9182-7EA64BEB2613}" destId="{EEE464F6-ACD6-4942-A7F1-269D4296F5B0}" srcOrd="9" destOrd="0" presId="urn:microsoft.com/office/officeart/2005/8/layout/hierarchy3"/>
    <dgm:cxn modelId="{771F7F7E-34AF-49BB-A5AF-60A0FC60DCDE}" type="presParOf" srcId="{0DDAC2DC-6CF7-4BED-9182-7EA64BEB2613}" destId="{2CFA6634-86A5-4E9F-BF5C-D2EA0841740D}" srcOrd="10" destOrd="0" presId="urn:microsoft.com/office/officeart/2005/8/layout/hierarchy3"/>
    <dgm:cxn modelId="{75DC9370-6A8D-4A40-97D0-B9A83B378570}" type="presParOf" srcId="{0DDAC2DC-6CF7-4BED-9182-7EA64BEB2613}" destId="{60E9906F-AD96-41A2-880E-3BF6BFAD675D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7FCBE-227B-4B41-A56F-AA0B66FF8623}">
      <dsp:nvSpPr>
        <dsp:cNvPr id="0" name=""/>
        <dsp:cNvSpPr/>
      </dsp:nvSpPr>
      <dsp:spPr>
        <a:xfrm>
          <a:off x="211829" y="142"/>
          <a:ext cx="3614940" cy="5324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 smtClean="0"/>
            <a:t>Розгляньте будиночок</a:t>
          </a:r>
          <a:endParaRPr lang="ru-RU" sz="2900" kern="1200" dirty="0"/>
        </a:p>
      </dsp:txBody>
      <dsp:txXfrm>
        <a:off x="227423" y="15736"/>
        <a:ext cx="3583752" cy="501244"/>
      </dsp:txXfrm>
    </dsp:sp>
    <dsp:sp modelId="{23EA30EB-143F-4E62-BD5D-56DBBE5A6CB7}">
      <dsp:nvSpPr>
        <dsp:cNvPr id="0" name=""/>
        <dsp:cNvSpPr/>
      </dsp:nvSpPr>
      <dsp:spPr>
        <a:xfrm>
          <a:off x="573323" y="532575"/>
          <a:ext cx="361494" cy="3993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324"/>
              </a:lnTo>
              <a:lnTo>
                <a:pt x="361494" y="39932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4C80F-86DA-4186-B443-028036BCDB61}">
      <dsp:nvSpPr>
        <dsp:cNvPr id="0" name=""/>
        <dsp:cNvSpPr/>
      </dsp:nvSpPr>
      <dsp:spPr>
        <a:xfrm>
          <a:off x="934817" y="665683"/>
          <a:ext cx="2891952" cy="5324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smtClean="0"/>
            <a:t>З </a:t>
          </a:r>
          <a:r>
            <a:rPr lang="ru-RU" sz="1700" kern="1200" dirty="0" err="1" smtClean="0"/>
            <a:t>яких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геометричних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фігур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він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складений</a:t>
          </a:r>
          <a:r>
            <a:rPr lang="ru-RU" sz="1700" kern="1200" dirty="0" smtClean="0"/>
            <a:t>? </a:t>
          </a:r>
          <a:endParaRPr lang="ru-RU" sz="1700" kern="1200" dirty="0"/>
        </a:p>
      </dsp:txBody>
      <dsp:txXfrm>
        <a:off x="950411" y="681277"/>
        <a:ext cx="2860764" cy="501244"/>
      </dsp:txXfrm>
    </dsp:sp>
    <dsp:sp modelId="{6E4B92E4-A7CA-4D32-AB77-8E29B7FBAE0B}">
      <dsp:nvSpPr>
        <dsp:cNvPr id="0" name=""/>
        <dsp:cNvSpPr/>
      </dsp:nvSpPr>
      <dsp:spPr>
        <a:xfrm>
          <a:off x="573323" y="532575"/>
          <a:ext cx="361494" cy="1064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865"/>
              </a:lnTo>
              <a:lnTo>
                <a:pt x="361494" y="106486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CD817-FD6D-4A57-A038-3FEBB3970E9D}">
      <dsp:nvSpPr>
        <dsp:cNvPr id="0" name=""/>
        <dsp:cNvSpPr/>
      </dsp:nvSpPr>
      <dsp:spPr>
        <a:xfrm>
          <a:off x="934817" y="1331224"/>
          <a:ext cx="2891952" cy="5324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Скільки чотирикутників? </a:t>
          </a:r>
          <a:endParaRPr lang="ru-RU" sz="1700" kern="1200" dirty="0" smtClean="0"/>
        </a:p>
      </dsp:txBody>
      <dsp:txXfrm>
        <a:off x="950411" y="1346818"/>
        <a:ext cx="2860764" cy="501244"/>
      </dsp:txXfrm>
    </dsp:sp>
    <dsp:sp modelId="{4F84B087-61DE-43C4-8667-D9ED6A428FF2}">
      <dsp:nvSpPr>
        <dsp:cNvPr id="0" name=""/>
        <dsp:cNvSpPr/>
      </dsp:nvSpPr>
      <dsp:spPr>
        <a:xfrm>
          <a:off x="573323" y="532575"/>
          <a:ext cx="361494" cy="1730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0406"/>
              </a:lnTo>
              <a:lnTo>
                <a:pt x="361494" y="17304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0DF6D6-8895-4FE6-8917-D5B9FE8A565C}">
      <dsp:nvSpPr>
        <dsp:cNvPr id="0" name=""/>
        <dsp:cNvSpPr/>
      </dsp:nvSpPr>
      <dsp:spPr>
        <a:xfrm>
          <a:off x="934817" y="1996765"/>
          <a:ext cx="2891952" cy="5324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Скільки кружечків?</a:t>
          </a:r>
          <a:endParaRPr lang="ru-RU" sz="1700" kern="1200" dirty="0"/>
        </a:p>
      </dsp:txBody>
      <dsp:txXfrm>
        <a:off x="950411" y="2012359"/>
        <a:ext cx="2860764" cy="501244"/>
      </dsp:txXfrm>
    </dsp:sp>
    <dsp:sp modelId="{D9A7D155-18D2-4EB2-B1ED-8EEF10CCC8A2}">
      <dsp:nvSpPr>
        <dsp:cNvPr id="0" name=""/>
        <dsp:cNvSpPr/>
      </dsp:nvSpPr>
      <dsp:spPr>
        <a:xfrm>
          <a:off x="573323" y="532575"/>
          <a:ext cx="361494" cy="2395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5946"/>
              </a:lnTo>
              <a:lnTo>
                <a:pt x="361494" y="239594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5F975A-AA29-4A5D-9219-898766932A6A}">
      <dsp:nvSpPr>
        <dsp:cNvPr id="0" name=""/>
        <dsp:cNvSpPr/>
      </dsp:nvSpPr>
      <dsp:spPr>
        <a:xfrm>
          <a:off x="934817" y="2662305"/>
          <a:ext cx="2891952" cy="5324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Яких фігур більше — чотирикутників чи кружечків? </a:t>
          </a:r>
          <a:endParaRPr lang="ru-RU" sz="1700" kern="1200" dirty="0"/>
        </a:p>
      </dsp:txBody>
      <dsp:txXfrm>
        <a:off x="950411" y="2677899"/>
        <a:ext cx="2860764" cy="501244"/>
      </dsp:txXfrm>
    </dsp:sp>
    <dsp:sp modelId="{64555EC7-B330-41DE-805A-3D26F9726B1E}">
      <dsp:nvSpPr>
        <dsp:cNvPr id="0" name=""/>
        <dsp:cNvSpPr/>
      </dsp:nvSpPr>
      <dsp:spPr>
        <a:xfrm>
          <a:off x="573323" y="532575"/>
          <a:ext cx="361494" cy="3061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1487"/>
              </a:lnTo>
              <a:lnTo>
                <a:pt x="361494" y="306148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46631-844F-4893-95BB-606B3C17E981}">
      <dsp:nvSpPr>
        <dsp:cNvPr id="0" name=""/>
        <dsp:cNvSpPr/>
      </dsp:nvSpPr>
      <dsp:spPr>
        <a:xfrm>
          <a:off x="934817" y="3327846"/>
          <a:ext cx="2891952" cy="5324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smtClean="0"/>
            <a:t>На скільки більше?</a:t>
          </a:r>
          <a:endParaRPr lang="ru-RU" sz="1700" kern="1200" dirty="0"/>
        </a:p>
      </dsp:txBody>
      <dsp:txXfrm>
        <a:off x="950411" y="3343440"/>
        <a:ext cx="2860764" cy="501244"/>
      </dsp:txXfrm>
    </dsp:sp>
    <dsp:sp modelId="{7913EEB6-6F7B-4277-B4BA-55373BF206D2}">
      <dsp:nvSpPr>
        <dsp:cNvPr id="0" name=""/>
        <dsp:cNvSpPr/>
      </dsp:nvSpPr>
      <dsp:spPr>
        <a:xfrm>
          <a:off x="573323" y="532575"/>
          <a:ext cx="361494" cy="3727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7028"/>
              </a:lnTo>
              <a:lnTo>
                <a:pt x="361494" y="372702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F6F48-1B66-45B2-A208-482B1A24BA10}">
      <dsp:nvSpPr>
        <dsp:cNvPr id="0" name=""/>
        <dsp:cNvSpPr/>
      </dsp:nvSpPr>
      <dsp:spPr>
        <a:xfrm>
          <a:off x="934817" y="3993387"/>
          <a:ext cx="2891952" cy="5324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00" kern="1200" dirty="0" err="1" smtClean="0"/>
            <a:t>Складіть</a:t>
          </a:r>
          <a:r>
            <a:rPr lang="ru-RU" sz="1700" kern="1200" dirty="0" smtClean="0"/>
            <a:t> </a:t>
          </a:r>
          <a:r>
            <a:rPr lang="ru-RU" sz="1700" kern="1200" dirty="0" err="1" smtClean="0"/>
            <a:t>нерівність</a:t>
          </a:r>
          <a:r>
            <a:rPr lang="ru-RU" sz="1700" kern="1200" dirty="0" smtClean="0"/>
            <a:t>. </a:t>
          </a:r>
          <a:endParaRPr lang="ru-RU" sz="1700" kern="1200" dirty="0"/>
        </a:p>
      </dsp:txBody>
      <dsp:txXfrm>
        <a:off x="950411" y="4008981"/>
        <a:ext cx="2860764" cy="501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57F24-467E-447A-9E01-07466BBF37CF}">
      <dsp:nvSpPr>
        <dsp:cNvPr id="0" name=""/>
        <dsp:cNvSpPr/>
      </dsp:nvSpPr>
      <dsp:spPr>
        <a:xfrm>
          <a:off x="668" y="26554"/>
          <a:ext cx="6623398" cy="612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Розв'язування</a:t>
          </a: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прикладів</a:t>
          </a: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на </a:t>
          </a:r>
          <a:r>
            <a:rPr lang="ru-RU" sz="2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додавання</a:t>
          </a:r>
          <a:endParaRPr lang="ru-RU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598" y="44484"/>
        <a:ext cx="6587538" cy="576313"/>
      </dsp:txXfrm>
    </dsp:sp>
    <dsp:sp modelId="{1AB11F78-60CD-4A42-B77A-5B21D6AB979E}">
      <dsp:nvSpPr>
        <dsp:cNvPr id="0" name=""/>
        <dsp:cNvSpPr/>
      </dsp:nvSpPr>
      <dsp:spPr>
        <a:xfrm>
          <a:off x="663008" y="638728"/>
          <a:ext cx="662339" cy="459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9130"/>
              </a:lnTo>
              <a:lnTo>
                <a:pt x="662339" y="45913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DD796B-54C8-4578-8E68-5AE81CC20451}">
      <dsp:nvSpPr>
        <dsp:cNvPr id="0" name=""/>
        <dsp:cNvSpPr/>
      </dsp:nvSpPr>
      <dsp:spPr>
        <a:xfrm>
          <a:off x="1325348" y="791771"/>
          <a:ext cx="1655855" cy="612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1 + 2 =</a:t>
          </a:r>
          <a:endParaRPr lang="ru-RU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43278" y="809701"/>
        <a:ext cx="1619995" cy="576313"/>
      </dsp:txXfrm>
    </dsp:sp>
    <dsp:sp modelId="{0F6DA7F4-8CD0-4038-87F1-109F4DFF776B}">
      <dsp:nvSpPr>
        <dsp:cNvPr id="0" name=""/>
        <dsp:cNvSpPr/>
      </dsp:nvSpPr>
      <dsp:spPr>
        <a:xfrm>
          <a:off x="663008" y="638728"/>
          <a:ext cx="662339" cy="1224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346"/>
              </a:lnTo>
              <a:lnTo>
                <a:pt x="662339" y="122434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D4BD7-8C02-42EB-8131-96710CFECB4D}">
      <dsp:nvSpPr>
        <dsp:cNvPr id="0" name=""/>
        <dsp:cNvSpPr/>
      </dsp:nvSpPr>
      <dsp:spPr>
        <a:xfrm>
          <a:off x="1325348" y="1556988"/>
          <a:ext cx="1655855" cy="612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2 + 4 =</a:t>
          </a:r>
          <a:endParaRPr lang="ru-RU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43278" y="1574918"/>
        <a:ext cx="1619995" cy="576313"/>
      </dsp:txXfrm>
    </dsp:sp>
    <dsp:sp modelId="{9505D7C0-44B1-49BA-A5A7-1B275DAC9D6E}">
      <dsp:nvSpPr>
        <dsp:cNvPr id="0" name=""/>
        <dsp:cNvSpPr/>
      </dsp:nvSpPr>
      <dsp:spPr>
        <a:xfrm>
          <a:off x="663008" y="638728"/>
          <a:ext cx="662339" cy="19895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563"/>
              </a:lnTo>
              <a:lnTo>
                <a:pt x="662339" y="198956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C4502C-BAA8-409B-89B2-327D4111B545}">
      <dsp:nvSpPr>
        <dsp:cNvPr id="0" name=""/>
        <dsp:cNvSpPr/>
      </dsp:nvSpPr>
      <dsp:spPr>
        <a:xfrm>
          <a:off x="1325348" y="2322205"/>
          <a:ext cx="1655855" cy="612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 + 3 =</a:t>
          </a:r>
          <a:endParaRPr lang="ru-RU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43278" y="2340135"/>
        <a:ext cx="1619995" cy="576313"/>
      </dsp:txXfrm>
    </dsp:sp>
    <dsp:sp modelId="{68BC5D78-9E63-4A9D-B41C-04AEE8A1D690}">
      <dsp:nvSpPr>
        <dsp:cNvPr id="0" name=""/>
        <dsp:cNvSpPr/>
      </dsp:nvSpPr>
      <dsp:spPr>
        <a:xfrm>
          <a:off x="663008" y="638728"/>
          <a:ext cx="662339" cy="2754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4780"/>
              </a:lnTo>
              <a:lnTo>
                <a:pt x="662339" y="275478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8C678-DB1F-4CA6-AEA8-420EA76DAC5D}">
      <dsp:nvSpPr>
        <dsp:cNvPr id="0" name=""/>
        <dsp:cNvSpPr/>
      </dsp:nvSpPr>
      <dsp:spPr>
        <a:xfrm>
          <a:off x="1325348" y="3087422"/>
          <a:ext cx="1655855" cy="612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 + 1 =</a:t>
          </a:r>
          <a:endParaRPr lang="ru-RU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43278" y="3105352"/>
        <a:ext cx="1619995" cy="576313"/>
      </dsp:txXfrm>
    </dsp:sp>
    <dsp:sp modelId="{28E3F5B7-1E3A-4294-A0B0-7C5D8E57058A}">
      <dsp:nvSpPr>
        <dsp:cNvPr id="0" name=""/>
        <dsp:cNvSpPr/>
      </dsp:nvSpPr>
      <dsp:spPr>
        <a:xfrm>
          <a:off x="663008" y="638728"/>
          <a:ext cx="662339" cy="3519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9997"/>
              </a:lnTo>
              <a:lnTo>
                <a:pt x="662339" y="351999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E464F6-ACD6-4942-A7F1-269D4296F5B0}">
      <dsp:nvSpPr>
        <dsp:cNvPr id="0" name=""/>
        <dsp:cNvSpPr/>
      </dsp:nvSpPr>
      <dsp:spPr>
        <a:xfrm>
          <a:off x="1325348" y="3852638"/>
          <a:ext cx="1655855" cy="612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3 + 3 =</a:t>
          </a:r>
          <a:endParaRPr lang="ru-RU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43278" y="3870568"/>
        <a:ext cx="1619995" cy="576313"/>
      </dsp:txXfrm>
    </dsp:sp>
    <dsp:sp modelId="{2CFA6634-86A5-4E9F-BF5C-D2EA0841740D}">
      <dsp:nvSpPr>
        <dsp:cNvPr id="0" name=""/>
        <dsp:cNvSpPr/>
      </dsp:nvSpPr>
      <dsp:spPr>
        <a:xfrm>
          <a:off x="663008" y="638728"/>
          <a:ext cx="662339" cy="4285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5214"/>
              </a:lnTo>
              <a:lnTo>
                <a:pt x="662339" y="4285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9906F-AD96-41A2-880E-3BF6BFAD675D}">
      <dsp:nvSpPr>
        <dsp:cNvPr id="0" name=""/>
        <dsp:cNvSpPr/>
      </dsp:nvSpPr>
      <dsp:spPr>
        <a:xfrm>
          <a:off x="1325348" y="4617855"/>
          <a:ext cx="1655855" cy="612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4 + 1 =</a:t>
          </a:r>
          <a:endParaRPr lang="ru-RU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43278" y="4635785"/>
        <a:ext cx="1619995" cy="576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&#1047;&#1040;&#1056;&#1071;&#1044;&#1050;&#1040;%20&#1044;&#1051;&#1071;%20&#1051;&#1045;&#1042;&#1045;&#1053;&#1071;&#1058;&#1050;&#1040;.mp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Робота з малюнком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331640" y="5157192"/>
            <a:ext cx="5760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числа на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яблуках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приклади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гусені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якого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яблука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повзе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кожна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гусінь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0" y="1556792"/>
            <a:ext cx="8565822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66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2915816" y="557778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Музична </a:t>
            </a:r>
            <a:r>
              <a:rPr lang="uk-UA" dirty="0" err="1" smtClean="0"/>
              <a:t>фізкультхвилинка</a:t>
            </a:r>
            <a:r>
              <a:rPr lang="uk-UA" dirty="0" smtClean="0"/>
              <a:t> «Зарядка для левенятка»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err="1">
                <a:effectLst/>
              </a:rPr>
              <a:t>Складання</a:t>
            </a:r>
            <a:r>
              <a:rPr lang="ru-RU" sz="3200" dirty="0">
                <a:effectLst/>
              </a:rPr>
              <a:t>, </a:t>
            </a:r>
            <a:r>
              <a:rPr lang="ru-RU" sz="3200" dirty="0" err="1">
                <a:effectLst/>
              </a:rPr>
              <a:t>запис</a:t>
            </a:r>
            <a:r>
              <a:rPr lang="ru-RU" sz="3200" dirty="0">
                <a:effectLst/>
              </a:rPr>
              <a:t> й </a:t>
            </a:r>
            <a:r>
              <a:rPr lang="ru-RU" sz="3200" dirty="0" err="1">
                <a:effectLst/>
              </a:rPr>
              <a:t>розв’язання</a:t>
            </a:r>
            <a:r>
              <a:rPr lang="ru-RU" sz="3200" dirty="0">
                <a:effectLst/>
              </a:rPr>
              <a:t> </a:t>
            </a:r>
            <a:r>
              <a:rPr lang="ru-RU" sz="3200" dirty="0" err="1">
                <a:effectLst/>
              </a:rPr>
              <a:t>прикладів</a:t>
            </a:r>
            <a:r>
              <a:rPr lang="ru-RU" sz="3200" dirty="0">
                <a:effectLst/>
              </a:rPr>
              <a:t> на </a:t>
            </a:r>
            <a:r>
              <a:rPr lang="ru-RU" sz="3200" dirty="0" err="1">
                <a:effectLst/>
              </a:rPr>
              <a:t>додавання</a:t>
            </a:r>
            <a:r>
              <a:rPr lang="ru-RU" sz="3200" dirty="0">
                <a:effectLst/>
              </a:rPr>
              <a:t> за </a:t>
            </a:r>
            <a:r>
              <a:rPr lang="ru-RU" sz="3200" dirty="0" err="1">
                <a:effectLst/>
              </a:rPr>
              <a:t>предметними</a:t>
            </a:r>
            <a:r>
              <a:rPr lang="ru-RU" sz="3200" dirty="0">
                <a:effectLst/>
              </a:rPr>
              <a:t> </a:t>
            </a:r>
            <a:r>
              <a:rPr lang="ru-RU" sz="3200" dirty="0" err="1">
                <a:effectLst/>
              </a:rPr>
              <a:t>малюнками</a:t>
            </a:r>
            <a:endParaRPr lang="ru-RU" sz="32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16832"/>
            <a:ext cx="1073220" cy="1073220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737304"/>
            <a:ext cx="1698502" cy="1801625"/>
          </a:xfrm>
        </p:spPr>
      </p:pic>
      <p:pic>
        <p:nvPicPr>
          <p:cNvPr id="7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16832"/>
            <a:ext cx="1073220" cy="1073220"/>
          </a:xfrm>
          <a:prstGeom prst="rect">
            <a:avLst/>
          </a:prstGeom>
        </p:spPr>
      </p:pic>
      <p:pic>
        <p:nvPicPr>
          <p:cNvPr id="9" name="Объект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37306"/>
            <a:ext cx="1698502" cy="1801625"/>
          </a:xfrm>
          <a:prstGeom prst="rect">
            <a:avLst/>
          </a:prstGeom>
        </p:spPr>
      </p:pic>
      <p:pic>
        <p:nvPicPr>
          <p:cNvPr id="10" name="Объект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737305"/>
            <a:ext cx="1698502" cy="18016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7957"/>
            <a:ext cx="1657104" cy="165710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91782"/>
            <a:ext cx="1657104" cy="165710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037" y="3916291"/>
            <a:ext cx="1657104" cy="165710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6896" y="3789040"/>
            <a:ext cx="1657104" cy="165710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5302" y="3789040"/>
            <a:ext cx="1657104" cy="165710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60032" y="3771752"/>
            <a:ext cx="1657104" cy="16571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67744" y="3068960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</a:rPr>
              <a:t>2 + 3 = 5</a:t>
            </a:r>
            <a:endParaRPr lang="ru-RU" sz="60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3768" y="5301208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</a:rPr>
              <a:t>3 + 3 = 6</a:t>
            </a:r>
            <a:endParaRPr lang="ru-RU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57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err="1">
                <a:effectLst/>
              </a:rPr>
              <a:t>Складання</a:t>
            </a:r>
            <a:r>
              <a:rPr lang="ru-RU" sz="3200" dirty="0">
                <a:effectLst/>
              </a:rPr>
              <a:t>, </a:t>
            </a:r>
            <a:r>
              <a:rPr lang="ru-RU" sz="3200" dirty="0" err="1">
                <a:effectLst/>
              </a:rPr>
              <a:t>запис</a:t>
            </a:r>
            <a:r>
              <a:rPr lang="ru-RU" sz="3200" dirty="0">
                <a:effectLst/>
              </a:rPr>
              <a:t> й </a:t>
            </a:r>
            <a:r>
              <a:rPr lang="ru-RU" sz="3200" dirty="0" err="1">
                <a:effectLst/>
              </a:rPr>
              <a:t>розв’язання</a:t>
            </a:r>
            <a:r>
              <a:rPr lang="ru-RU" sz="3200" dirty="0">
                <a:effectLst/>
              </a:rPr>
              <a:t> </a:t>
            </a:r>
            <a:r>
              <a:rPr lang="ru-RU" sz="3200" dirty="0" err="1">
                <a:effectLst/>
              </a:rPr>
              <a:t>прикладів</a:t>
            </a:r>
            <a:r>
              <a:rPr lang="ru-RU" sz="3200" dirty="0">
                <a:effectLst/>
              </a:rPr>
              <a:t> на </a:t>
            </a:r>
            <a:r>
              <a:rPr lang="ru-RU" sz="3200" dirty="0" err="1">
                <a:effectLst/>
              </a:rPr>
              <a:t>додавання</a:t>
            </a:r>
            <a:r>
              <a:rPr lang="ru-RU" sz="3200" dirty="0">
                <a:effectLst/>
              </a:rPr>
              <a:t> за </a:t>
            </a:r>
            <a:r>
              <a:rPr lang="ru-RU" sz="3200" dirty="0" err="1">
                <a:effectLst/>
              </a:rPr>
              <a:t>предметними</a:t>
            </a:r>
            <a:r>
              <a:rPr lang="ru-RU" sz="3200" dirty="0">
                <a:effectLst/>
              </a:rPr>
              <a:t> </a:t>
            </a:r>
            <a:r>
              <a:rPr lang="ru-RU" sz="3200" dirty="0" err="1">
                <a:effectLst/>
              </a:rPr>
              <a:t>малюнками</a:t>
            </a:r>
            <a:endParaRPr lang="ru-RU" sz="3200" dirty="0"/>
          </a:p>
        </p:txBody>
      </p:sp>
      <p:pic>
        <p:nvPicPr>
          <p:cNvPr id="17" name="Объект 1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556792"/>
            <a:ext cx="2660104" cy="2234348"/>
          </a:xfrm>
        </p:spPr>
      </p:pic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2026568" cy="1263798"/>
          </a:xfr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9080"/>
            <a:ext cx="936046" cy="83355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94" y="4149080"/>
            <a:ext cx="936046" cy="833559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63" y="4171514"/>
            <a:ext cx="936046" cy="83355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82" y="4247714"/>
            <a:ext cx="936046" cy="83355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5641" y="4171514"/>
            <a:ext cx="936046" cy="833559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2280" y="4149080"/>
            <a:ext cx="936046" cy="83355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31032" y="4149079"/>
            <a:ext cx="936046" cy="8335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67744" y="3068960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</a:rPr>
              <a:t>2 + 5 = 7</a:t>
            </a:r>
            <a:endParaRPr lang="ru-RU" sz="60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84140" y="5301208"/>
            <a:ext cx="41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solidFill>
                  <a:srgbClr val="C00000"/>
                </a:solidFill>
              </a:rPr>
              <a:t>4 + 3 = 7</a:t>
            </a:r>
            <a:endParaRPr lang="ru-RU" sz="6000" b="1" dirty="0">
              <a:solidFill>
                <a:srgbClr val="C00000"/>
              </a:solidFill>
            </a:endParaRPr>
          </a:p>
        </p:txBody>
      </p:sp>
      <p:pic>
        <p:nvPicPr>
          <p:cNvPr id="28" name="Объект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89596">
            <a:off x="7072357" y="2190953"/>
            <a:ext cx="2026568" cy="12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Самостійна</a:t>
            </a:r>
            <a:r>
              <a:rPr lang="ru-RU" dirty="0"/>
              <a:t> робота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072406"/>
              </p:ext>
            </p:extLst>
          </p:nvPr>
        </p:nvGraphicFramePr>
        <p:xfrm>
          <a:off x="971600" y="1268760"/>
          <a:ext cx="6624736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7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Лічба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. «</a:t>
            </a:r>
            <a:r>
              <a:rPr lang="ru-RU" dirty="0" err="1"/>
              <a:t>Чарівні</a:t>
            </a:r>
            <a:r>
              <a:rPr lang="ru-RU" dirty="0"/>
              <a:t> </a:t>
            </a:r>
            <a:r>
              <a:rPr lang="ru-RU" dirty="0" err="1"/>
              <a:t>фігурки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err="1" smtClean="0"/>
              <a:t>Подивіться</a:t>
            </a:r>
            <a:r>
              <a:rPr lang="ru-RU" dirty="0" smtClean="0"/>
              <a:t>, яка цифра на </a:t>
            </a:r>
            <a:r>
              <a:rPr lang="ru-RU" dirty="0" err="1" smtClean="0"/>
              <a:t>катрці</a:t>
            </a:r>
            <a:r>
              <a:rPr lang="ru-RU" dirty="0" smtClean="0"/>
              <a:t>, та </a:t>
            </a:r>
            <a:r>
              <a:rPr lang="ru-RU" dirty="0" err="1" smtClean="0"/>
              <a:t>викладіть</a:t>
            </a:r>
            <a:r>
              <a:rPr lang="ru-RU" dirty="0" smtClean="0"/>
              <a:t> </a:t>
            </a:r>
            <a:r>
              <a:rPr lang="ru-RU" dirty="0" err="1" smtClean="0"/>
              <a:t>відповідну</a:t>
            </a:r>
            <a:r>
              <a:rPr lang="ru-RU" dirty="0" smtClean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 smtClean="0"/>
              <a:t>фігурок</a:t>
            </a:r>
            <a:r>
              <a:rPr lang="ru-RU" dirty="0" smtClean="0"/>
              <a:t> на </a:t>
            </a:r>
            <a:r>
              <a:rPr lang="ru-RU" dirty="0" err="1" smtClean="0"/>
              <a:t>столі</a:t>
            </a:r>
            <a:r>
              <a:rPr lang="ru-RU" dirty="0" smtClean="0"/>
              <a:t> (</a:t>
            </a:r>
            <a:r>
              <a:rPr lang="ru-RU" dirty="0" err="1" smtClean="0"/>
              <a:t>дивіться</a:t>
            </a:r>
            <a:r>
              <a:rPr lang="ru-RU" dirty="0" smtClean="0"/>
              <a:t> </a:t>
            </a:r>
            <a:r>
              <a:rPr lang="ru-RU" dirty="0" err="1" smtClean="0"/>
              <a:t>зразок</a:t>
            </a:r>
            <a:r>
              <a:rPr lang="ru-RU" dirty="0" smtClean="0"/>
              <a:t>).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068960"/>
            <a:ext cx="1296144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371477"/>
            <a:ext cx="1158243" cy="8930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08" y="3412930"/>
            <a:ext cx="1158243" cy="8930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420940"/>
            <a:ext cx="1158243" cy="89306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06758"/>
            <a:ext cx="1158243" cy="893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2364" y="4653136"/>
            <a:ext cx="1296144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732" y="4791816"/>
            <a:ext cx="915742" cy="11744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4" y="4727635"/>
            <a:ext cx="915742" cy="11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Завантаж</a:t>
            </a:r>
            <a:r>
              <a:rPr lang="ru-RU" dirty="0"/>
              <a:t> </a:t>
            </a:r>
            <a:r>
              <a:rPr lang="ru-RU" dirty="0" err="1"/>
              <a:t>машини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У нас 2 машин</a:t>
            </a:r>
            <a:r>
              <a:rPr lang="ru-RU" dirty="0"/>
              <a:t>. На машинах — число. </a:t>
            </a:r>
            <a:r>
              <a:rPr lang="ru-RU" dirty="0" err="1"/>
              <a:t>Біля</a:t>
            </a:r>
            <a:r>
              <a:rPr lang="ru-RU" dirty="0"/>
              <a:t> машин — кубики. </a:t>
            </a:r>
            <a:r>
              <a:rPr lang="ru-RU" dirty="0" err="1" smtClean="0"/>
              <a:t>Складемо</a:t>
            </a:r>
            <a:r>
              <a:rPr lang="ru-RU" dirty="0" smtClean="0"/>
              <a:t> кубики </a:t>
            </a:r>
            <a:r>
              <a:rPr lang="ru-RU" dirty="0"/>
              <a:t>з </a:t>
            </a:r>
            <a:r>
              <a:rPr lang="ru-RU" dirty="0" err="1"/>
              <a:t>тими</a:t>
            </a:r>
            <a:r>
              <a:rPr lang="ru-RU" dirty="0"/>
              <a:t> </a:t>
            </a:r>
            <a:r>
              <a:rPr lang="ru-RU" dirty="0" err="1"/>
              <a:t>двома</a:t>
            </a:r>
            <a:r>
              <a:rPr lang="ru-RU" dirty="0"/>
              <a:t> числами, </a:t>
            </a:r>
            <a:r>
              <a:rPr lang="ru-RU" dirty="0" err="1"/>
              <a:t>які</a:t>
            </a:r>
            <a:r>
              <a:rPr lang="ru-RU" dirty="0"/>
              <a:t> у </a:t>
            </a:r>
            <a:r>
              <a:rPr lang="ru-RU" dirty="0" err="1"/>
              <a:t>сумі</a:t>
            </a:r>
            <a:r>
              <a:rPr lang="ru-RU" dirty="0"/>
              <a:t> </a:t>
            </a:r>
            <a:r>
              <a:rPr lang="ru-RU" dirty="0" err="1"/>
              <a:t>дають</a:t>
            </a:r>
            <a:r>
              <a:rPr lang="ru-RU" dirty="0"/>
              <a:t> те число, яке є на </a:t>
            </a:r>
            <a:r>
              <a:rPr lang="ru-RU" dirty="0" err="1"/>
              <a:t>машині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3861048"/>
            <a:ext cx="3056804" cy="25649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854549"/>
            <a:ext cx="3056804" cy="2564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405202">
            <a:off x="2834056" y="4246374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566709">
            <a:off x="6744748" y="4206325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Куб 10"/>
          <p:cNvSpPr/>
          <p:nvPr/>
        </p:nvSpPr>
        <p:spPr>
          <a:xfrm>
            <a:off x="4041452" y="4653136"/>
            <a:ext cx="648072" cy="6382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2</a:t>
            </a:r>
            <a:endParaRPr lang="ru-RU" dirty="0"/>
          </a:p>
        </p:txBody>
      </p:sp>
      <p:sp>
        <p:nvSpPr>
          <p:cNvPr id="12" name="Куб 11"/>
          <p:cNvSpPr/>
          <p:nvPr/>
        </p:nvSpPr>
        <p:spPr>
          <a:xfrm>
            <a:off x="3664173" y="5397599"/>
            <a:ext cx="648072" cy="6382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3</a:t>
            </a:r>
            <a:endParaRPr lang="ru-RU" dirty="0"/>
          </a:p>
        </p:txBody>
      </p:sp>
      <p:sp>
        <p:nvSpPr>
          <p:cNvPr id="13" name="Куб 12"/>
          <p:cNvSpPr/>
          <p:nvPr/>
        </p:nvSpPr>
        <p:spPr>
          <a:xfrm>
            <a:off x="2797800" y="5949280"/>
            <a:ext cx="648072" cy="6382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ru-RU" dirty="0"/>
          </a:p>
        </p:txBody>
      </p:sp>
      <p:sp>
        <p:nvSpPr>
          <p:cNvPr id="14" name="Куб 13"/>
          <p:cNvSpPr/>
          <p:nvPr/>
        </p:nvSpPr>
        <p:spPr>
          <a:xfrm>
            <a:off x="4234718" y="5949280"/>
            <a:ext cx="648072" cy="6382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2</a:t>
            </a:r>
            <a:endParaRPr lang="ru-RU" dirty="0"/>
          </a:p>
        </p:txBody>
      </p:sp>
      <p:sp>
        <p:nvSpPr>
          <p:cNvPr id="15" name="Куб 14"/>
          <p:cNvSpPr/>
          <p:nvPr/>
        </p:nvSpPr>
        <p:spPr>
          <a:xfrm>
            <a:off x="7032296" y="5716743"/>
            <a:ext cx="648072" cy="6382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4</a:t>
            </a:r>
            <a:endParaRPr lang="ru-RU" dirty="0"/>
          </a:p>
        </p:txBody>
      </p:sp>
      <p:sp>
        <p:nvSpPr>
          <p:cNvPr id="16" name="Куб 15"/>
          <p:cNvSpPr/>
          <p:nvPr/>
        </p:nvSpPr>
        <p:spPr>
          <a:xfrm>
            <a:off x="7812360" y="5787663"/>
            <a:ext cx="648072" cy="6382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707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784976" cy="2908920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ru-RU" dirty="0"/>
              <a:t>Як </a:t>
            </a:r>
            <a:r>
              <a:rPr lang="ru-RU" dirty="0" err="1"/>
              <a:t>позначають</a:t>
            </a:r>
            <a:r>
              <a:rPr lang="ru-RU" dirty="0"/>
              <a:t> точки?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прямих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провести через одну точку?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прямих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провести через </a:t>
            </a:r>
            <a:r>
              <a:rPr lang="ru-RU" dirty="0" err="1"/>
              <a:t>дві</a:t>
            </a:r>
            <a:r>
              <a:rPr lang="ru-RU" dirty="0"/>
              <a:t> точки?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573016"/>
            <a:ext cx="2245197" cy="29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Позначення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точок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відрізків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літерами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латинського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алфавіту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довжин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відрізків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28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07504" y="1268760"/>
            <a:ext cx="4536504" cy="31969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6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П’ять</a:t>
            </a:r>
            <a:r>
              <a:rPr lang="ru-RU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веселих</a:t>
            </a: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ведмежат</a:t>
            </a:r>
            <a:endParaRPr lang="ru-RU" sz="2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 малиною в </a:t>
            </a: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ліс</a:t>
            </a: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поспішають</a:t>
            </a: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Злякався</a:t>
            </a: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раптом</a:t>
            </a: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один —</a:t>
            </a:r>
          </a:p>
          <a:p>
            <a:pPr marL="0" indent="0">
              <a:buNone/>
            </a:pP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Утік</a:t>
            </a: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сліду</a:t>
            </a: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нема</a:t>
            </a:r>
            <a:r>
              <a:rPr lang="uk-UA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є</a:t>
            </a:r>
            <a:r>
              <a:rPr lang="ru-RU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сміливих</a:t>
            </a: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ведмежат</a:t>
            </a:r>
            <a:endParaRPr lang="ru-RU" sz="2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 малиною в </a:t>
            </a: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ліс</a:t>
            </a: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поспішають</a:t>
            </a:r>
            <a:r>
              <a:rPr lang="ru-RU" sz="2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933056"/>
            <a:ext cx="1869110" cy="2625155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74" y="3933056"/>
            <a:ext cx="1795691" cy="28145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45" y="4570453"/>
            <a:ext cx="1940049" cy="21771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52" y="4756097"/>
            <a:ext cx="2285922" cy="180587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570452"/>
            <a:ext cx="1152128" cy="192796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63" y="0"/>
            <a:ext cx="2935204" cy="436510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459" y="3442974"/>
            <a:ext cx="2273016" cy="31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8506" y="1635818"/>
            <a:ext cx="3288700" cy="417347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2" r="15523"/>
          <a:stretch/>
        </p:blipFill>
        <p:spPr>
          <a:xfrm>
            <a:off x="107504" y="3501008"/>
            <a:ext cx="2859932" cy="3028950"/>
          </a:xfr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288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Їжачок</a:t>
            </a:r>
            <a:r>
              <a:rPr lang="ru-RU" dirty="0" smtClean="0"/>
              <a:t> по </a:t>
            </a:r>
            <a:r>
              <a:rPr lang="ru-RU" dirty="0" err="1"/>
              <a:t>лісу</a:t>
            </a:r>
            <a:r>
              <a:rPr lang="ru-RU" dirty="0"/>
              <a:t> </a:t>
            </a:r>
            <a:r>
              <a:rPr lang="ru-RU" dirty="0" err="1"/>
              <a:t>йшов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На </a:t>
            </a:r>
            <a:r>
              <a:rPr lang="ru-RU" dirty="0" err="1"/>
              <a:t>обід</a:t>
            </a:r>
            <a:r>
              <a:rPr lang="ru-RU" dirty="0"/>
              <a:t> </a:t>
            </a:r>
            <a:r>
              <a:rPr lang="ru-RU" dirty="0" err="1"/>
              <a:t>гриби</a:t>
            </a:r>
            <a:r>
              <a:rPr lang="ru-RU" dirty="0"/>
              <a:t> </a:t>
            </a:r>
            <a:r>
              <a:rPr lang="ru-RU" dirty="0" err="1"/>
              <a:t>знайшов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Два </a:t>
            </a:r>
            <a:r>
              <a:rPr lang="ru-RU" dirty="0" err="1"/>
              <a:t>під</a:t>
            </a:r>
            <a:r>
              <a:rPr lang="ru-RU" dirty="0"/>
              <a:t> березою,</a:t>
            </a:r>
          </a:p>
          <a:p>
            <a:pPr marL="0" indent="0">
              <a:buNone/>
            </a:pPr>
            <a:r>
              <a:rPr lang="ru-RU" dirty="0"/>
              <a:t>Один </a:t>
            </a:r>
            <a:r>
              <a:rPr lang="ru-RU" dirty="0" err="1"/>
              <a:t>під</a:t>
            </a:r>
            <a:r>
              <a:rPr lang="ru-RU" dirty="0"/>
              <a:t> </a:t>
            </a:r>
            <a:r>
              <a:rPr lang="ru-RU" dirty="0" err="1"/>
              <a:t>осикою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буде</a:t>
            </a:r>
          </a:p>
          <a:p>
            <a:pPr marL="0" indent="0">
              <a:buNone/>
            </a:pPr>
            <a:r>
              <a:rPr lang="ru-RU" dirty="0"/>
              <a:t>У плетеному </a:t>
            </a:r>
            <a:r>
              <a:rPr lang="ru-RU" dirty="0" err="1"/>
              <a:t>кошику</a:t>
            </a:r>
            <a:r>
              <a:rPr lang="ru-RU" dirty="0"/>
              <a:t>?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410378"/>
            <a:ext cx="1493892" cy="134076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" y="4531431"/>
            <a:ext cx="1224136" cy="10986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3551">
            <a:off x="2162396" y="4521440"/>
            <a:ext cx="642387" cy="102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9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Усна</a:t>
            </a:r>
            <a:r>
              <a:rPr lang="ru-RU" dirty="0"/>
              <a:t> </a:t>
            </a:r>
            <a:r>
              <a:rPr lang="ru-RU" dirty="0" err="1" smtClean="0"/>
              <a:t>лічба</a:t>
            </a:r>
            <a:r>
              <a:rPr lang="ru-RU" dirty="0" smtClean="0"/>
              <a:t>. </a:t>
            </a:r>
            <a:r>
              <a:rPr lang="ru-RU" dirty="0" err="1" smtClean="0"/>
              <a:t>Будиночок</a:t>
            </a:r>
            <a:endParaRPr lang="ru-RU" dirty="0"/>
          </a:p>
        </p:txBody>
      </p:sp>
      <p:graphicFrame>
        <p:nvGraphicFramePr>
          <p:cNvPr id="11" name="Объект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80059169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5580112" y="2636912"/>
            <a:ext cx="2376264" cy="2376264"/>
          </a:xfrm>
          <a:prstGeom prst="rect">
            <a:avLst/>
          </a:prstGeom>
          <a:pattFill prst="horzBrick">
            <a:fgClr>
              <a:schemeClr val="tx2">
                <a:lumMod val="50000"/>
                <a:lumOff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5220072" y="1412776"/>
            <a:ext cx="3096344" cy="1224136"/>
          </a:xfrm>
          <a:prstGeom prst="triangle">
            <a:avLst/>
          </a:prstGeom>
          <a:pattFill prst="zigZag">
            <a:fgClr>
              <a:schemeClr val="tx2">
                <a:lumMod val="90000"/>
                <a:lumOff val="1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516216" y="1844824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020272" y="3429000"/>
            <a:ext cx="648072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868144" y="3140968"/>
            <a:ext cx="792088" cy="792088"/>
          </a:xfrm>
          <a:prstGeom prst="rect">
            <a:avLst/>
          </a:prstGeom>
          <a:solidFill>
            <a:srgbClr val="B9E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85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Скільки працюють 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620888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Два півники, </a:t>
            </a:r>
          </a:p>
          <a:p>
            <a:pPr marL="0" indent="0">
              <a:buNone/>
            </a:pPr>
            <a:r>
              <a:rPr lang="uk-UA" dirty="0" smtClean="0"/>
              <a:t>Два півники </a:t>
            </a:r>
          </a:p>
          <a:p>
            <a:pPr marL="0" indent="0">
              <a:buNone/>
            </a:pPr>
            <a:r>
              <a:rPr lang="ru-RU" dirty="0" smtClean="0"/>
              <a:t>Горох </a:t>
            </a:r>
            <a:r>
              <a:rPr lang="ru-RU" dirty="0"/>
              <a:t>молотили,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Дві</a:t>
            </a:r>
            <a:r>
              <a:rPr lang="ru-RU" dirty="0" smtClean="0"/>
              <a:t> курочки-</a:t>
            </a:r>
            <a:r>
              <a:rPr lang="ru-RU" dirty="0" err="1" smtClean="0"/>
              <a:t>чубарочки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До </a:t>
            </a:r>
            <a:r>
              <a:rPr lang="ru-RU" dirty="0" err="1"/>
              <a:t>млина</a:t>
            </a:r>
            <a:r>
              <a:rPr lang="ru-RU" dirty="0"/>
              <a:t> ходили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5"/>
            <a:ext cx="4536504" cy="332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80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Робота за </a:t>
            </a:r>
            <a:r>
              <a:rPr lang="ru-RU" dirty="0" err="1">
                <a:effectLst/>
              </a:rPr>
              <a:t>підручником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2708920"/>
            <a:ext cx="8435280" cy="341724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геометричні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бачите</a:t>
            </a:r>
            <a:r>
              <a:rPr lang="ru-RU" dirty="0"/>
              <a:t>?</a:t>
            </a:r>
          </a:p>
          <a:p>
            <a:r>
              <a:rPr lang="ru-RU" dirty="0" smtClean="0"/>
              <a:t>Математики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позначають</a:t>
            </a:r>
            <a:r>
              <a:rPr lang="ru-RU" dirty="0"/>
              <a:t> буквами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латинського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алфавіту</a:t>
            </a:r>
            <a:r>
              <a:rPr lang="ru-RU" dirty="0"/>
              <a:t>. Точку </a:t>
            </a:r>
            <a:r>
              <a:rPr lang="ru-RU" dirty="0" err="1"/>
              <a:t>позначають</a:t>
            </a:r>
            <a:r>
              <a:rPr lang="ru-RU" dirty="0"/>
              <a:t>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великою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літерою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/>
              <a:t>латинського</a:t>
            </a:r>
            <a:r>
              <a:rPr lang="ru-RU" dirty="0"/>
              <a:t> </a:t>
            </a:r>
            <a:r>
              <a:rPr lang="ru-RU" dirty="0" err="1"/>
              <a:t>алфавіту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Називають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«Точка А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</a:t>
            </a: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 smtClean="0"/>
              <a:t>прямих</a:t>
            </a:r>
            <a:r>
              <a:rPr lang="ru-RU" dirty="0" smtClean="0"/>
              <a:t> провели через одну точку? </a:t>
            </a:r>
          </a:p>
          <a:p>
            <a:r>
              <a:rPr lang="ru-RU" dirty="0" err="1" smtClean="0"/>
              <a:t>Поміркуйте</a:t>
            </a:r>
            <a:r>
              <a:rPr lang="ru-RU" dirty="0"/>
              <a:t>,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найбільше</a:t>
            </a:r>
            <a:r>
              <a:rPr lang="ru-RU" dirty="0"/>
              <a:t> </a:t>
            </a:r>
            <a:r>
              <a:rPr lang="ru-RU" dirty="0" err="1"/>
              <a:t>прямих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провести через одну </a:t>
            </a:r>
            <a:r>
              <a:rPr lang="ru-RU" dirty="0" smtClean="0"/>
              <a:t>точку?</a:t>
            </a:r>
            <a:endParaRPr lang="ru-RU" dirty="0"/>
          </a:p>
          <a:p>
            <a:pPr marL="0" indent="0">
              <a:buNone/>
            </a:pPr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Кажуть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«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Прямі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перетинаються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одній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точці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». </a:t>
            </a:r>
            <a:endParaRPr lang="ru-RU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прямих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провести через </a:t>
            </a:r>
            <a:r>
              <a:rPr lang="ru-RU" dirty="0" err="1"/>
              <a:t>дві</a:t>
            </a:r>
            <a:r>
              <a:rPr lang="ru-RU" dirty="0"/>
              <a:t> точки?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Через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дві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точки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можна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провести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лише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одну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пряму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04879"/>
            <a:ext cx="8568952" cy="123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61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Відрізок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7504" y="1600201"/>
            <a:ext cx="4320480" cy="3268960"/>
          </a:xfrm>
        </p:spPr>
        <p:txBody>
          <a:bodyPr>
            <a:normAutofit/>
          </a:bodyPr>
          <a:lstStyle/>
          <a:p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точок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бачите</a:t>
            </a:r>
            <a:r>
              <a:rPr lang="ru-RU" dirty="0"/>
              <a:t>? </a:t>
            </a:r>
            <a:r>
              <a:rPr lang="ru-RU" dirty="0" err="1"/>
              <a:t>Назвіть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буквами.</a:t>
            </a:r>
          </a:p>
          <a:p>
            <a:r>
              <a:rPr lang="ru-RU" dirty="0" err="1" smtClean="0"/>
              <a:t>Кінці</a:t>
            </a:r>
            <a:r>
              <a:rPr lang="ru-RU" dirty="0" smtClean="0"/>
              <a:t> </a:t>
            </a:r>
            <a:r>
              <a:rPr lang="ru-RU" dirty="0" err="1"/>
              <a:t>відрізка</a:t>
            </a:r>
            <a:r>
              <a:rPr lang="ru-RU" dirty="0"/>
              <a:t> </a:t>
            </a:r>
            <a:r>
              <a:rPr lang="ru-RU" dirty="0" err="1"/>
              <a:t>позначають</a:t>
            </a:r>
            <a:r>
              <a:rPr lang="ru-RU" dirty="0"/>
              <a:t> великими </a:t>
            </a:r>
            <a:r>
              <a:rPr lang="ru-RU" dirty="0" err="1"/>
              <a:t>літерами</a:t>
            </a:r>
            <a:r>
              <a:rPr lang="ru-RU" dirty="0"/>
              <a:t> </a:t>
            </a:r>
            <a:r>
              <a:rPr lang="ru-RU" dirty="0" err="1"/>
              <a:t>латинського</a:t>
            </a:r>
            <a:r>
              <a:rPr lang="ru-RU" dirty="0"/>
              <a:t> </a:t>
            </a:r>
            <a:r>
              <a:rPr lang="ru-RU" dirty="0" err="1"/>
              <a:t>алфавіту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4648200" y="1556792"/>
            <a:ext cx="4028256" cy="2306390"/>
          </a:xfrm>
          <a:prstGeom prst="line">
            <a:avLst/>
          </a:prstGeom>
          <a:ln w="381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27984" y="3068960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</a:t>
            </a:r>
            <a:endParaRPr lang="ru-RU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24428" y="1700808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endParaRPr lang="ru-RU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32040" y="3890665"/>
            <a:ext cx="406794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Якщо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точки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з’єднати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прямої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отримаємо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відрізок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точки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називають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кінцями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відрізка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151619" y="4828161"/>
            <a:ext cx="35283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Називають</a:t>
            </a:r>
            <a:r>
              <a:rPr lang="ru-RU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«</a:t>
            </a:r>
            <a:r>
              <a:rPr lang="ru-RU" sz="3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Відрізок</a:t>
            </a:r>
            <a:r>
              <a:rPr lang="ru-RU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АВ».</a:t>
            </a:r>
          </a:p>
        </p:txBody>
      </p:sp>
    </p:spTree>
    <p:extLst>
      <p:ext uri="{BB962C8B-B14F-4D97-AF65-F5344CB8AC3E}">
        <p14:creationId xmlns:p14="http://schemas.microsoft.com/office/powerpoint/2010/main" val="161569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Порівняти відрізки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16016" y="1268761"/>
            <a:ext cx="4427984" cy="2592288"/>
          </a:xfrm>
        </p:spPr>
        <p:txBody>
          <a:bodyPr/>
          <a:lstStyle/>
          <a:p>
            <a:r>
              <a:rPr lang="ru-RU" sz="2400" dirty="0" err="1"/>
              <a:t>Скільки</a:t>
            </a:r>
            <a:r>
              <a:rPr lang="ru-RU" sz="2400" dirty="0"/>
              <a:t> </a:t>
            </a:r>
            <a:r>
              <a:rPr lang="ru-RU" sz="2400" dirty="0" err="1"/>
              <a:t>відрізків</a:t>
            </a:r>
            <a:r>
              <a:rPr lang="ru-RU" sz="2400" dirty="0"/>
              <a:t> на </a:t>
            </a:r>
            <a:r>
              <a:rPr lang="ru-RU" sz="2400" dirty="0" err="1"/>
              <a:t>малюнку</a:t>
            </a:r>
            <a:r>
              <a:rPr lang="ru-RU" sz="2400" dirty="0"/>
              <a:t>?</a:t>
            </a:r>
          </a:p>
          <a:p>
            <a:r>
              <a:rPr lang="ru-RU" sz="2400" dirty="0" err="1" smtClean="0"/>
              <a:t>Який</a:t>
            </a:r>
            <a:r>
              <a:rPr lang="ru-RU" sz="2400" dirty="0" smtClean="0"/>
              <a:t> </a:t>
            </a:r>
            <a:r>
              <a:rPr lang="ru-RU" sz="2400" dirty="0" err="1"/>
              <a:t>відрізок</a:t>
            </a:r>
            <a:r>
              <a:rPr lang="ru-RU" sz="2400" dirty="0"/>
              <a:t> </a:t>
            </a:r>
            <a:r>
              <a:rPr lang="ru-RU" sz="2400" dirty="0" err="1"/>
              <a:t>найдовший</a:t>
            </a:r>
            <a:r>
              <a:rPr lang="ru-RU" sz="2400" dirty="0"/>
              <a:t>? </a:t>
            </a:r>
            <a:r>
              <a:rPr lang="ru-RU" sz="2400" dirty="0" err="1"/>
              <a:t>найкоротший</a:t>
            </a:r>
            <a:r>
              <a:rPr lang="ru-RU" sz="2400" dirty="0"/>
              <a:t>?</a:t>
            </a:r>
          </a:p>
          <a:p>
            <a:r>
              <a:rPr lang="ru-RU" sz="2400" dirty="0" err="1" smtClean="0"/>
              <a:t>Скільки</a:t>
            </a:r>
            <a:r>
              <a:rPr lang="ru-RU" sz="2400" dirty="0" smtClean="0"/>
              <a:t> </a:t>
            </a:r>
            <a:r>
              <a:rPr lang="ru-RU" sz="2400" dirty="0" err="1"/>
              <a:t>відрізків</a:t>
            </a:r>
            <a:r>
              <a:rPr lang="ru-RU" sz="2400" dirty="0"/>
              <a:t> </a:t>
            </a:r>
            <a:r>
              <a:rPr lang="ru-RU" sz="2400" dirty="0" err="1"/>
              <a:t>однакової</a:t>
            </a:r>
            <a:r>
              <a:rPr lang="ru-RU" sz="2400" dirty="0"/>
              <a:t> </a:t>
            </a:r>
            <a:r>
              <a:rPr lang="ru-RU" sz="2400" dirty="0" err="1"/>
              <a:t>довжини</a:t>
            </a:r>
            <a:r>
              <a:rPr lang="ru-RU" dirty="0"/>
              <a:t>?</a:t>
            </a:r>
          </a:p>
          <a:p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51520" y="1772816"/>
            <a:ext cx="3528392" cy="0"/>
          </a:xfrm>
          <a:prstGeom prst="line">
            <a:avLst/>
          </a:prstGeom>
          <a:ln w="38100"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51520" y="2924944"/>
            <a:ext cx="2952328" cy="0"/>
          </a:xfrm>
          <a:prstGeom prst="line">
            <a:avLst/>
          </a:prstGeom>
          <a:ln w="3810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251520" y="2420888"/>
            <a:ext cx="4248472" cy="0"/>
          </a:xfrm>
          <a:prstGeom prst="line">
            <a:avLst/>
          </a:prstGeom>
          <a:ln w="381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323528" y="3429000"/>
            <a:ext cx="144016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483768" y="3429000"/>
            <a:ext cx="144016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475656" y="3861048"/>
            <a:ext cx="855712" cy="0"/>
          </a:xfrm>
          <a:prstGeom prst="line">
            <a:avLst/>
          </a:prstGeom>
          <a:ln w="38100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475656" y="4365104"/>
            <a:ext cx="2952328" cy="0"/>
          </a:xfrm>
          <a:prstGeom prst="line">
            <a:avLst/>
          </a:prstGeom>
          <a:ln w="38100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095624"/>
            <a:ext cx="38100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568</TotalTime>
  <Words>453</Words>
  <Application>Microsoft Office PowerPoint</Application>
  <PresentationFormat>Экран (4:3)</PresentationFormat>
  <Paragraphs>90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Academic_ID07</vt:lpstr>
      <vt:lpstr>Математика</vt:lpstr>
      <vt:lpstr>Позначення точок, відрізків літерами латинського алфавіту. Порівняння довжин відрізків</vt:lpstr>
      <vt:lpstr>Весела лічба</vt:lpstr>
      <vt:lpstr>Весела лічба</vt:lpstr>
      <vt:lpstr>Усна лічба. Будиночок</vt:lpstr>
      <vt:lpstr>Скільки працюють ?</vt:lpstr>
      <vt:lpstr>Робота за підручником </vt:lpstr>
      <vt:lpstr>Відрізок</vt:lpstr>
      <vt:lpstr>Порівняти відрізки</vt:lpstr>
      <vt:lpstr>Робота з малюнком</vt:lpstr>
      <vt:lpstr>Фізкультхвилинка </vt:lpstr>
      <vt:lpstr>Складання, запис й розв’язання прикладів на додавання за предметними малюнками</vt:lpstr>
      <vt:lpstr>Складання, запис й розв’язання прикладів на додавання за предметними малюнками</vt:lpstr>
      <vt:lpstr>Самостійна робота</vt:lpstr>
      <vt:lpstr>Лічба предметів. «Чарівні фігурки»</vt:lpstr>
      <vt:lpstr>Гра «Завантаж машини»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67</cp:revision>
  <dcterms:created xsi:type="dcterms:W3CDTF">2015-02-01T14:23:41Z</dcterms:created>
  <dcterms:modified xsi:type="dcterms:W3CDTF">2015-02-21T12:27:48Z</dcterms:modified>
</cp:coreProperties>
</file>